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7"/>
  </p:notesMasterIdLst>
  <p:sldIdLst>
    <p:sldId id="303" r:id="rId3"/>
    <p:sldId id="302" r:id="rId4"/>
    <p:sldId id="323" r:id="rId5"/>
    <p:sldId id="324" r:id="rId6"/>
    <p:sldId id="325" r:id="rId7"/>
    <p:sldId id="326" r:id="rId8"/>
    <p:sldId id="327" r:id="rId9"/>
    <p:sldId id="353" r:id="rId10"/>
    <p:sldId id="283" r:id="rId11"/>
    <p:sldId id="354" r:id="rId12"/>
    <p:sldId id="355" r:id="rId13"/>
    <p:sldId id="281" r:id="rId14"/>
    <p:sldId id="352" r:id="rId15"/>
    <p:sldId id="356" r:id="rId16"/>
    <p:sldId id="357" r:id="rId17"/>
    <p:sldId id="268" r:id="rId18"/>
    <p:sldId id="358" r:id="rId19"/>
    <p:sldId id="359" r:id="rId20"/>
    <p:sldId id="269" r:id="rId21"/>
    <p:sldId id="321" r:id="rId22"/>
    <p:sldId id="319" r:id="rId23"/>
    <p:sldId id="360" r:id="rId24"/>
    <p:sldId id="322" r:id="rId25"/>
    <p:sldId id="328" r:id="rId26"/>
    <p:sldId id="308" r:id="rId27"/>
    <p:sldId id="331" r:id="rId28"/>
    <p:sldId id="361" r:id="rId29"/>
    <p:sldId id="362" r:id="rId30"/>
    <p:sldId id="349" r:id="rId31"/>
    <p:sldId id="306" r:id="rId32"/>
    <p:sldId id="337" r:id="rId33"/>
    <p:sldId id="305" r:id="rId34"/>
    <p:sldId id="340" r:id="rId35"/>
    <p:sldId id="363" r:id="rId36"/>
    <p:sldId id="364" r:id="rId37"/>
    <p:sldId id="342" r:id="rId38"/>
    <p:sldId id="344" r:id="rId39"/>
    <p:sldId id="365" r:id="rId40"/>
    <p:sldId id="345" r:id="rId41"/>
    <p:sldId id="313" r:id="rId42"/>
    <p:sldId id="366" r:id="rId43"/>
    <p:sldId id="346" r:id="rId44"/>
    <p:sldId id="351" r:id="rId45"/>
    <p:sldId id="367" r:id="rId46"/>
    <p:sldId id="329" r:id="rId47"/>
    <p:sldId id="368" r:id="rId48"/>
    <p:sldId id="335" r:id="rId49"/>
    <p:sldId id="311" r:id="rId50"/>
    <p:sldId id="330" r:id="rId51"/>
    <p:sldId id="336" r:id="rId52"/>
    <p:sldId id="369" r:id="rId53"/>
    <p:sldId id="314" r:id="rId54"/>
    <p:sldId id="332" r:id="rId55"/>
    <p:sldId id="341" r:id="rId56"/>
    <p:sldId id="370" r:id="rId57"/>
    <p:sldId id="371" r:id="rId58"/>
    <p:sldId id="372" r:id="rId59"/>
    <p:sldId id="333" r:id="rId60"/>
    <p:sldId id="318" r:id="rId61"/>
    <p:sldId id="343" r:id="rId62"/>
    <p:sldId id="317" r:id="rId63"/>
    <p:sldId id="316" r:id="rId64"/>
    <p:sldId id="373" r:id="rId65"/>
    <p:sldId id="334" r:id="rId66"/>
    <p:sldId id="338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74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00" d="100"/>
          <a:sy n="100" d="100"/>
        </p:scale>
        <p:origin x="525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5DD0FF-5CB8-B546-87DD-7E7C417F50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58771-5ED7-F54D-81BC-BD23A7132C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7331AB8-FD76-FC40-BB43-800FDA284EB8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D2EA1D2-13B4-5548-A024-1670A0FF9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A1CFA9-4D31-BD4F-83ED-1938D707E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B8D5-7EE4-2546-83CF-EEB16237B7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232DB-05F7-2B4B-AEAA-6DC0CE416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A9C0136-EF82-4148-A318-BE7C17CE073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D99433F4-D8C2-4B28-B7E4-6A1F59508E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E61C752B-3057-40B1-A4CF-BB00AC59737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F6B4C-7F32-4E7D-9A68-BFCDD5EF0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840473-7868-4765-B9AC-3C0B9500473C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EB3DADA8-3B13-4A74-9A2F-0EF595C463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23B66C2E-20EC-4BFE-92FA-7288B5C07C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1264186-A2BA-45AE-B604-882AD8762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62EF8F-ABC0-4B34-AAE6-992CEFF513F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BE9FF227-4009-43E8-98C7-EEFB32E9DE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4ACCD160-84E4-4A57-A3DD-4FAE580702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 dirty="0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A36131A-7772-4D08-9CDE-220066C67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466FFD-AAA9-4E61-91E6-C4C6CB1910CF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C66D129F-8E38-4C95-B234-64AF94F3B2F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0231B50E-AFC2-4DA7-BE65-3B14937889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F308666-C7DA-4AF3-B75F-5D0469A01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EA079E-6CFA-4C25-8E74-B76A7443C9B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16DF630B-CDCA-4A1B-B2A9-2ADC03B7EC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26455D14-EBEB-4736-9567-1394FA7F67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ACBF40B-341E-46D0-9FC0-8A19F62D8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2C3AED-03AB-43FC-BFF3-5FF44E1BFE92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DE0D136D-BE75-4F88-B1CD-AA8282895E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5DAB52FA-5E02-4FF2-979F-3A37D4726E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0F0DD6E-2D46-4D5A-8CE6-77C6AFA67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B78E2A0-8282-49CE-AC13-A7D8BD67323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12B95509-EAA9-4E9D-B854-F4B175849A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F0B3B47D-4535-488B-9549-BAD7FC25E7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95F240F-6442-47BD-9E7A-B7AF982D5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5CD00B-1618-4AB0-A5CE-744AA5CC4177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3709653-51B6-4056-A9E2-2641AA1A84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565AF9AB-E37C-401E-8F97-E112E1C42E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987A05C-5F18-4BD1-8881-58F90A573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6C1D87-A9CA-48BE-A0C2-4B25F2A0E57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79679E8B-116B-4359-9C01-0148913677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5AFD096E-1B73-4594-BEAA-AFF2D294B0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14F0C91-12E5-475E-BDB7-82504D80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F1450E-CBF6-4450-9B96-B9ADDF090A47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F2FCEEC6-AF8C-45F5-BC40-09DACEC1DF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F9F747E2-7B40-4BC2-AA51-88D278B11B2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9CE06-FD01-489B-9470-B5354A6CB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FBC475-6D43-460D-AC2A-922740A31E1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F24A59F7-727E-4147-9FEA-886304B8D2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227DC2F1-54F0-44F9-90C7-619C1A88E1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6209772-4FBF-4227-BFCA-CB302A1C5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69C5CA-7C22-4002-99DE-9DBE95EF1BE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858A118A-754B-44C4-854E-49F3354759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5D1C338A-3559-469E-AD35-61A8EA135BD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5530-FF0F-4B4A-8959-563CAA885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F6DBA2-30CC-472D-BB02-B17D1D1CCE7C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3AEA8171-0874-426F-8453-51ED4CBFDD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573362E6-2DE7-459B-98D0-D9CCD37E7B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B37F451-86A8-4544-84F6-5E0F9460E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0F0A71-E3A8-4868-837D-7220456C8DA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D877B39F-C177-4BE3-8247-6C5DC4CA4C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1C00F5AA-B23D-4402-B78E-BA09D800CC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CB06B35-9389-4ADE-9526-DA0D601A7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CDF13-1BD6-404D-8AF9-DEDE715C01DC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0160699D-4032-4682-A4CC-3BCCFCF87C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E3C52BB8-A097-45D3-B13D-0E579A688E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BD0353E-E414-4E72-AF09-6EE2CFC0A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ABEB36-57F8-427C-860E-1E20AC58A252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98262159-127A-40E5-A11D-E69DF7BC7D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39722D5A-6E83-4E91-8043-49C712D1FF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B8531629-E2FE-47E8-8D07-BDE916FF4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9F66E0-4598-406A-921F-93BAC441BD0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4AC53B3D-3BF6-494E-8F7C-83585BA3F0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4FAD477A-4699-4D77-89BE-6C061D8080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E10AC34-ACE5-4451-B753-5136422B8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F90247-3083-4732-BD98-85E324C7058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91116B13-5575-4DE3-B992-1B2275CB97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48D8F1A4-9EC2-4B40-98C1-768F3613C9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CF0F34A8-6CEC-48A8-8813-A5E41BA488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1FFDFC-B0E6-4501-B75D-B2C65AE61DE5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>
            <a:extLst>
              <a:ext uri="{FF2B5EF4-FFF2-40B4-BE49-F238E27FC236}">
                <a16:creationId xmlns:a16="http://schemas.microsoft.com/office/drawing/2014/main" id="{89910FE9-C9E9-48FD-A159-2D3B09E673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9C6F479A-4DD5-46ED-89C6-4B1B0D7D6F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70D72BE-E5D3-4DD3-99F5-136EC4E6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16569A-DB80-4161-A438-ADED1FEFB7A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C35AA5CB-1706-4E5D-9A63-C60F3D3B3A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C7CC7F8C-AF85-40E1-93BD-54C14ED3F0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1946161-21F7-4136-8544-FABE5470E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A6CCFE-6F3B-4A4B-8C2D-EAEEDD50CE83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>
            <a:extLst>
              <a:ext uri="{FF2B5EF4-FFF2-40B4-BE49-F238E27FC236}">
                <a16:creationId xmlns:a16="http://schemas.microsoft.com/office/drawing/2014/main" id="{D58491F2-F388-47B9-85AE-362953526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>
            <a:extLst>
              <a:ext uri="{FF2B5EF4-FFF2-40B4-BE49-F238E27FC236}">
                <a16:creationId xmlns:a16="http://schemas.microsoft.com/office/drawing/2014/main" id="{C4354103-BC0E-43DC-AB55-B2C3AF8EC5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CA511DD1-BDA9-4B27-A5BC-2497C0D48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995DB3-A93E-4780-BA56-CBCD06B176CF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AA0EE496-4471-42C2-9094-DBFA7325B0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15886F5F-3A89-4B43-A7C7-5852E7F5B5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F21A97B-DAD1-4EF6-9942-393E50242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8D1D83-D4B0-4A78-A3A4-3087FA97F159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92001899-8815-4042-910E-DFAE50DB818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2C12462C-45D3-4285-8FF4-247D7E80BE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9F6FA86E-5FA7-4588-BBFE-CC9049006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E2F283-94A2-4D94-B748-01E448F777C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7779A249-66B5-44E1-B492-84BE866833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73EEA058-3139-4E0C-A010-265E50535D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3CF09FC-412F-4D9E-AECF-956926EDB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5B59E9-5C90-4B2A-B1B7-F2473BD2F34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C5719DBF-9F58-413C-B15B-091548CC46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3BD0C3AC-8C6B-41E3-BC29-5D1F5128C7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8C37D87-E1DD-44CD-9F6D-5D92D6E6FA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2CA223-2742-4779-9728-2E21E23BCCA2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>
            <a:extLst>
              <a:ext uri="{FF2B5EF4-FFF2-40B4-BE49-F238E27FC236}">
                <a16:creationId xmlns:a16="http://schemas.microsoft.com/office/drawing/2014/main" id="{67F36341-8160-4DD6-AC47-9AC09931E5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>
            <a:extLst>
              <a:ext uri="{FF2B5EF4-FFF2-40B4-BE49-F238E27FC236}">
                <a16:creationId xmlns:a16="http://schemas.microsoft.com/office/drawing/2014/main" id="{A0923071-5ACA-48A4-869F-84BB27C54C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95CD43B-9E15-4D49-84EF-3FB318239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03C926-1BF4-4246-B238-29F09965344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>
            <a:extLst>
              <a:ext uri="{FF2B5EF4-FFF2-40B4-BE49-F238E27FC236}">
                <a16:creationId xmlns:a16="http://schemas.microsoft.com/office/drawing/2014/main" id="{09308499-9BBC-40F8-96B9-830010F54D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>
            <a:extLst>
              <a:ext uri="{FF2B5EF4-FFF2-40B4-BE49-F238E27FC236}">
                <a16:creationId xmlns:a16="http://schemas.microsoft.com/office/drawing/2014/main" id="{F3EA71B4-7866-4E27-994B-748C30507B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40D86A5-F933-4E63-BA83-A10BF26AD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045391-CBDE-4282-8078-20C07FB7D08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115814F8-FE75-49D6-A13B-522EA9867A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F10D0F6B-8B76-471D-B0AA-E41F431DE5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B1DFFCE-618D-4CF6-AB34-C8EDEA7FA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EE5A97-06AA-469C-9794-5767BF2E1E17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83037533-FC67-4DF9-8F67-EA1605E2E3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466BAD62-270D-4B4B-B885-20E206BC2E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ABC838D-6237-4EA4-AF5C-20213A5D0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F7AC96-E9A6-469D-8A82-FC88D3EFB923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>
            <a:extLst>
              <a:ext uri="{FF2B5EF4-FFF2-40B4-BE49-F238E27FC236}">
                <a16:creationId xmlns:a16="http://schemas.microsoft.com/office/drawing/2014/main" id="{F118762A-35EA-4C2A-8F28-626BDA5C2D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>
            <a:extLst>
              <a:ext uri="{FF2B5EF4-FFF2-40B4-BE49-F238E27FC236}">
                <a16:creationId xmlns:a16="http://schemas.microsoft.com/office/drawing/2014/main" id="{3BC1C66B-302A-44AA-AA47-3032F894E1F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436571D2-FB8F-4EAD-91BB-5D9A1BEA7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8C04BE-3902-48D4-8B12-AE584DC37013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02833196-E546-4845-A431-2B82B8D4F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F426353E-28B8-4046-967D-3A1424D154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007A85F3-A502-473B-B4B0-3F79938F2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1F1F4D-57A6-40AC-AEC5-FFE2C412666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>
            <a:extLst>
              <a:ext uri="{FF2B5EF4-FFF2-40B4-BE49-F238E27FC236}">
                <a16:creationId xmlns:a16="http://schemas.microsoft.com/office/drawing/2014/main" id="{3A425CB8-FB2C-45D7-8BED-93391DEF18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>
            <a:extLst>
              <a:ext uri="{FF2B5EF4-FFF2-40B4-BE49-F238E27FC236}">
                <a16:creationId xmlns:a16="http://schemas.microsoft.com/office/drawing/2014/main" id="{25DF7CD6-9997-44D6-801E-D7E383AFB2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1E6C705-3AAE-4278-8753-19CBAF1B3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EDE119-B8DA-44BA-B24B-E1C58E4993A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D41DCB75-5469-4613-83C3-C2505CB06D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158AE4F1-2321-4D1A-B8CC-629B8B0700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50E1982-0468-4C4C-81AC-C807493DD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0AE37-4C3C-4DAB-B397-FAD7FB52B45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57B7B805-65FE-4613-9DF7-BCF05993A0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20B745AC-861E-480A-B0CB-93ED5E35F0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1BC62CF-9150-401A-A60C-7438E4C1F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FB0FFE-CB81-4910-BF4F-600E6FF87E86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>
            <a:extLst>
              <a:ext uri="{FF2B5EF4-FFF2-40B4-BE49-F238E27FC236}">
                <a16:creationId xmlns:a16="http://schemas.microsoft.com/office/drawing/2014/main" id="{43C49756-E54C-4EF3-88A3-CD56609ECD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>
            <a:extLst>
              <a:ext uri="{FF2B5EF4-FFF2-40B4-BE49-F238E27FC236}">
                <a16:creationId xmlns:a16="http://schemas.microsoft.com/office/drawing/2014/main" id="{3F0F5FAA-FDB1-42EE-807B-8C8EF10C8A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958F637-E862-401E-B5EB-989DB0501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C9836B-05BA-4EE8-9B7F-8121CA64F62C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D95152C2-E365-4D08-92A5-6552385EF3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A2210EAC-AA4D-42F8-BA1C-9E8B7F8A7B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5121EB6-83DE-4A49-A056-339F52F7B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EFE92-2A8F-4215-8271-A0DA8526417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436C5477-A008-44D3-8803-B829F00407C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D22CAB6A-BD94-41B4-B52B-BFF28C88E7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42539396-0BA3-44D4-B3D7-C15C5FA9A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47269-8C90-4052-A620-B2C771D6F30F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CF9CA6A3-4CDC-4075-9980-466A710E8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CD0D7F74-94D2-4687-BDAA-01BF617138E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BA91E9DB-0E40-4174-ADCD-AB426D089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E139E7D-94EC-4F25-8969-BB3D36DB2348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>
            <a:extLst>
              <a:ext uri="{FF2B5EF4-FFF2-40B4-BE49-F238E27FC236}">
                <a16:creationId xmlns:a16="http://schemas.microsoft.com/office/drawing/2014/main" id="{52EFC016-FD0F-466F-B78A-FD954186D8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>
            <a:extLst>
              <a:ext uri="{FF2B5EF4-FFF2-40B4-BE49-F238E27FC236}">
                <a16:creationId xmlns:a16="http://schemas.microsoft.com/office/drawing/2014/main" id="{E17C3F65-CADA-4D41-932F-3FE1569158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AD30F2D-6E26-4B7C-96B1-9AF20274B1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B4CC5E-5B27-44C2-A41D-744586A2339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C405EC01-FECD-483B-9900-A19E353E50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CDE0DEAB-F6DF-4A22-8E72-F74F19431D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E9AEC1DD-5AA9-4A0A-8F71-44AAEB1E2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1D92E4-58B7-446A-A43F-A1A9DFF8E35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>
            <a:extLst>
              <a:ext uri="{FF2B5EF4-FFF2-40B4-BE49-F238E27FC236}">
                <a16:creationId xmlns:a16="http://schemas.microsoft.com/office/drawing/2014/main" id="{08172636-CDEF-464A-B480-88B0D82DF7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>
            <a:extLst>
              <a:ext uri="{FF2B5EF4-FFF2-40B4-BE49-F238E27FC236}">
                <a16:creationId xmlns:a16="http://schemas.microsoft.com/office/drawing/2014/main" id="{73C99938-5BF8-43D1-82A4-0F8620BA0B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D13AE0F-673F-4C99-92D2-CC2BE6AB8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D6728B-3253-4D94-9380-8E2D13454EE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A36AE4DF-6837-4762-AFB7-3E584211B8A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A92DDD1F-598B-4E05-BD38-E8BA9F3821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9042-EA68-4E57-9D81-2259A6584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1E6F00-4D73-4E5C-86DF-91FF0E19921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>
            <a:extLst>
              <a:ext uri="{FF2B5EF4-FFF2-40B4-BE49-F238E27FC236}">
                <a16:creationId xmlns:a16="http://schemas.microsoft.com/office/drawing/2014/main" id="{9AF5C4A2-1B55-4E69-9ED6-70EAD2AF48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>
            <a:extLst>
              <a:ext uri="{FF2B5EF4-FFF2-40B4-BE49-F238E27FC236}">
                <a16:creationId xmlns:a16="http://schemas.microsoft.com/office/drawing/2014/main" id="{A1095EA0-4910-4E8C-8686-D512506FD9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1C7E6E9-9856-44AE-BCCD-3791509A1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6E5DE12-9696-4AB1-98E9-C55E939E38D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65BF5900-8591-459E-BCAE-008748C81E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7AE2F20F-F65A-458C-81A3-23A6F4BFD9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CE33E4E-1894-4364-901E-370300557D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00D1FE-2684-425D-B646-C0C1E64F7AF9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B9016586-1AAE-4523-ADB5-AFCCB06C7B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9713DF6D-6D27-441B-AB2E-E91FA45332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7BC61EBD-010E-44A0-A175-085C01291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E7170C-4EDA-4F67-8FD9-13347889C727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>
            <a:extLst>
              <a:ext uri="{FF2B5EF4-FFF2-40B4-BE49-F238E27FC236}">
                <a16:creationId xmlns:a16="http://schemas.microsoft.com/office/drawing/2014/main" id="{910B408F-E178-4C60-BAC4-7E7EEF9F22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>
            <a:extLst>
              <a:ext uri="{FF2B5EF4-FFF2-40B4-BE49-F238E27FC236}">
                <a16:creationId xmlns:a16="http://schemas.microsoft.com/office/drawing/2014/main" id="{9CF9479F-4ECC-4D14-8F99-A53EB3690F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46DDF81-7E2B-4629-9B8D-EB5E95ADC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76C4F2-25C9-480F-9015-DB12078A0278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>
            <a:extLst>
              <a:ext uri="{FF2B5EF4-FFF2-40B4-BE49-F238E27FC236}">
                <a16:creationId xmlns:a16="http://schemas.microsoft.com/office/drawing/2014/main" id="{4FF7426A-69AA-418D-BA21-3C1CA2AA12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>
            <a:extLst>
              <a:ext uri="{FF2B5EF4-FFF2-40B4-BE49-F238E27FC236}">
                <a16:creationId xmlns:a16="http://schemas.microsoft.com/office/drawing/2014/main" id="{145C634B-B406-48EC-ABCE-736767309F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41ED093B-2FC9-4FA0-ACD7-9E968AD72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E65B7-4E8D-4D46-AFB4-5DB9F77507C2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>
            <a:extLst>
              <a:ext uri="{FF2B5EF4-FFF2-40B4-BE49-F238E27FC236}">
                <a16:creationId xmlns:a16="http://schemas.microsoft.com/office/drawing/2014/main" id="{829D0708-1454-4DC1-85D4-FE883E66E4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>
            <a:extLst>
              <a:ext uri="{FF2B5EF4-FFF2-40B4-BE49-F238E27FC236}">
                <a16:creationId xmlns:a16="http://schemas.microsoft.com/office/drawing/2014/main" id="{318FA26E-1EBF-4D43-9125-89E57A533F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5FF26DF4-F0C6-45BF-9A6C-4C72A27CC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8D370D-7610-4A45-915E-B0CE52FDDFB5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>
            <a:extLst>
              <a:ext uri="{FF2B5EF4-FFF2-40B4-BE49-F238E27FC236}">
                <a16:creationId xmlns:a16="http://schemas.microsoft.com/office/drawing/2014/main" id="{9EE1AC4F-5058-4934-93FE-989AEEBA19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>
            <a:extLst>
              <a:ext uri="{FF2B5EF4-FFF2-40B4-BE49-F238E27FC236}">
                <a16:creationId xmlns:a16="http://schemas.microsoft.com/office/drawing/2014/main" id="{01C66F17-68EB-44E7-8D46-97AD08DE6A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99D3F2A3-E16E-4B34-B91C-0FAD5A87A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D3D9E2-8D0D-431F-9BAE-63FE7DB4368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>
            <a:extLst>
              <a:ext uri="{FF2B5EF4-FFF2-40B4-BE49-F238E27FC236}">
                <a16:creationId xmlns:a16="http://schemas.microsoft.com/office/drawing/2014/main" id="{4EE701C9-AB3C-46A5-938D-78B8048E42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>
            <a:extLst>
              <a:ext uri="{FF2B5EF4-FFF2-40B4-BE49-F238E27FC236}">
                <a16:creationId xmlns:a16="http://schemas.microsoft.com/office/drawing/2014/main" id="{B0566CB9-5CD3-4279-A5CC-07BBFA1482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C9A89FCF-4A64-4C2C-9AD3-7854F5856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5B5A36-FAB2-4B47-87BF-AC06B99EA32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96A2AD6D-FC3E-4F9D-89B4-13A78A7DAB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>
            <a:extLst>
              <a:ext uri="{FF2B5EF4-FFF2-40B4-BE49-F238E27FC236}">
                <a16:creationId xmlns:a16="http://schemas.microsoft.com/office/drawing/2014/main" id="{2AFF3AB9-6971-4C33-B8B6-08296D74AD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357F0EC-7271-4ACD-A106-F977EDB7E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2F728B-2678-4493-88C4-CD445247DAB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>
            <a:extLst>
              <a:ext uri="{FF2B5EF4-FFF2-40B4-BE49-F238E27FC236}">
                <a16:creationId xmlns:a16="http://schemas.microsoft.com/office/drawing/2014/main" id="{C3F6DAB7-D1E1-4BAD-B6D5-E08BDB3348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>
            <a:extLst>
              <a:ext uri="{FF2B5EF4-FFF2-40B4-BE49-F238E27FC236}">
                <a16:creationId xmlns:a16="http://schemas.microsoft.com/office/drawing/2014/main" id="{45F44DA0-2207-4859-A15D-83420479DA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DFDEA02C-51D7-41DC-9A3B-81EEB9EF1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78A92C-C6DC-435B-8844-51FE3763014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C628D1D7-3D8A-4FDC-BBC3-39EA6AEB74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EEC879AC-E7F0-45EE-9320-4D5AC619733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10C5459-2ECC-48E1-AEF2-23A85543D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B6B890-87BF-4C57-9EE6-B60EE1517E4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>
            <a:extLst>
              <a:ext uri="{FF2B5EF4-FFF2-40B4-BE49-F238E27FC236}">
                <a16:creationId xmlns:a16="http://schemas.microsoft.com/office/drawing/2014/main" id="{511D2877-FC75-45FF-8968-FB2E614E1D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>
            <a:extLst>
              <a:ext uri="{FF2B5EF4-FFF2-40B4-BE49-F238E27FC236}">
                <a16:creationId xmlns:a16="http://schemas.microsoft.com/office/drawing/2014/main" id="{8D3A47A8-43E6-437A-87D6-83B6306EC7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64A6E43-EE33-4A3F-BAB1-E617856E8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FF54B-A97C-4A84-877A-EDEFF2EAB82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EC19B39C-1B73-4AF9-B2FC-9FC3887DEB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B2912934-CECC-4135-8FC8-3314BCC8EB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C56C934-26BB-49DF-8928-F67A44259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5E0BE4-AA4B-420D-AA9B-E29D4F431D6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CE5656CF-E7F1-4FFB-B990-3D75E9C9D7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8CF0C0D3-FCCE-4F7A-A1C8-AD4103BB0C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2574BA8E-49EE-4D8E-A823-13C1480B7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DDA617-76D0-4EA7-BD95-CE286D230CE9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>
            <a:extLst>
              <a:ext uri="{FF2B5EF4-FFF2-40B4-BE49-F238E27FC236}">
                <a16:creationId xmlns:a16="http://schemas.microsoft.com/office/drawing/2014/main" id="{4D0E3456-4F76-4353-8515-4FD84BF58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>
            <a:extLst>
              <a:ext uri="{FF2B5EF4-FFF2-40B4-BE49-F238E27FC236}">
                <a16:creationId xmlns:a16="http://schemas.microsoft.com/office/drawing/2014/main" id="{5365B1B4-1D37-471B-AD4F-660882E4DE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61594C83-FA40-4F59-9B38-1A19A5A12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588EA3-D84B-4959-A8E1-7F5E15E14255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528251B5-9289-4640-A057-7FE35FFA74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5328ABEF-FC50-47A4-844C-258BD45F15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E15422E6-F4E8-4737-9882-6A7F2AA19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D930EE-4B12-4E9B-BA33-D61255780B89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>
            <a:extLst>
              <a:ext uri="{FF2B5EF4-FFF2-40B4-BE49-F238E27FC236}">
                <a16:creationId xmlns:a16="http://schemas.microsoft.com/office/drawing/2014/main" id="{95F02698-DC52-4B5A-A9E5-34CBFE05A8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>
            <a:extLst>
              <a:ext uri="{FF2B5EF4-FFF2-40B4-BE49-F238E27FC236}">
                <a16:creationId xmlns:a16="http://schemas.microsoft.com/office/drawing/2014/main" id="{2B23A003-48C6-4AC5-A24F-16BB218854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4554EFEF-4E60-4576-9C45-A1B81D3CC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761ADE4-C481-4E65-8DA2-A52F6E89F919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D197D5AF-6CD1-854C-8D0B-EF421A16AE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06CD588E-AD9B-024F-9D44-3531350931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C00E-779A-EF4B-858F-71F69D997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B3A70F-2DC8-234F-888A-4DB63AB0BFE5}" type="slidenum">
              <a:rPr lang="en-US" altLang="en-US">
                <a:latin typeface="Calibri" panose="020F0502020204030204" pitchFamily="34" charset="0"/>
              </a:rPr>
              <a:pPr eaLnBrk="1" hangingPunct="1"/>
              <a:t>66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4248794C-1E38-D243-AE50-C3F6E7D238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920CDAF6-9EEE-2F40-8B2A-68DF2D239F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365C9-57CE-CE49-B6D2-BF534876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A32D1B-84B2-224C-B615-1FDD1C9A7BAE}" type="slidenum">
              <a:rPr lang="en-US" altLang="en-US">
                <a:latin typeface="Calibri" panose="020F0502020204030204" pitchFamily="34" charset="0"/>
              </a:rPr>
              <a:pPr eaLnBrk="1" hangingPunct="1"/>
              <a:t>67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34CF44E2-5732-4444-B869-709359ED70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79C61A0B-8764-414E-A429-9A9BFDFF16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EC4E6-9602-3244-8D98-8A535DCCC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DFF377-B36B-2E49-BBAF-F525BA031AED}" type="slidenum">
              <a:rPr lang="en-US" altLang="en-US">
                <a:latin typeface="Calibri" panose="020F0502020204030204" pitchFamily="34" charset="0"/>
              </a:rPr>
              <a:pPr eaLnBrk="1" hangingPunct="1"/>
              <a:t>68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0C0621FC-6DC8-734E-8038-6AB5634B06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156EEF3F-F44F-5847-89F9-DDF7F80725F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5A2C-A622-5E48-A591-FB692F876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2FF7F6-18C7-FF44-B6E9-5A1A9780FE87}" type="slidenum">
              <a:rPr lang="en-US" altLang="en-US">
                <a:latin typeface="Calibri" panose="020F0502020204030204" pitchFamily="34" charset="0"/>
              </a:rPr>
              <a:pPr eaLnBrk="1" hangingPunct="1"/>
              <a:t>69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3C153E31-1FBB-1E47-992E-A2F7263700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8F471276-617D-A143-B0AF-FF0A19E8B8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442BB-DE62-1B4E-8C15-AA1F1781A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F22B8D-2CDE-BE48-A434-6647BC45FB18}" type="slidenum">
              <a:rPr lang="en-US" altLang="en-US">
                <a:latin typeface="Calibri" panose="020F0502020204030204" pitchFamily="34" charset="0"/>
              </a:rPr>
              <a:pPr eaLnBrk="1" hangingPunct="1"/>
              <a:t>70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2C682063-6BD8-3A47-B746-C71577625B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6DECAD48-B905-7C4D-90DA-93231A51DE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C160E-5F2F-6841-B6AA-E06BFE9A3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6FF04A3-0972-374F-9B31-BAE4D1B0B54B}" type="slidenum">
              <a:rPr lang="en-US" altLang="en-US">
                <a:latin typeface="Calibri" panose="020F0502020204030204" pitchFamily="34" charset="0"/>
              </a:rPr>
              <a:pPr eaLnBrk="1" hangingPunct="1"/>
              <a:t>71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4BD2B19-99CB-1747-95A8-2DCA9ACA04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867A54BB-74D9-5440-B297-ABE753DF2B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063C3-F54A-DB4A-9160-71D2762EF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75BB6D-0CCD-0C47-8D8F-6FD23755F98D}" type="slidenum">
              <a:rPr lang="en-US" altLang="en-US">
                <a:latin typeface="Calibri" panose="020F0502020204030204" pitchFamily="34" charset="0"/>
              </a:rPr>
              <a:pPr eaLnBrk="1" hangingPunct="1"/>
              <a:t>72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1EB73D3B-B5AC-4AD1-8B6C-1B1F570D5E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0BB4AAB5-142D-40FF-B79A-E658AE8A86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C0E3D3D6-1F38-458D-BA9E-04C5E4F94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A861CC-07CA-4550-B376-306A28C198A4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D344A53E-82C4-5044-B9F9-C537AE426A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CC557897-5AFA-7543-9C9E-697F26EE6B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FCEDB-C762-C540-8FA5-8CD505AD6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6F6931-AD9A-964D-8762-DBA64A35AED2}" type="slidenum">
              <a:rPr lang="en-US" altLang="en-US">
                <a:latin typeface="Calibri" panose="020F0502020204030204" pitchFamily="34" charset="0"/>
              </a:rPr>
              <a:pPr eaLnBrk="1" hangingPunct="1"/>
              <a:t>73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99DF2112-BFD7-4FD0-B4A9-B623A98AB8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638C0140-37D8-4194-B0A0-1EDFFB1B2B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2540F78E-64B4-4F35-AC6A-D5E96E0EA58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64E24D-C3A9-42E7-9570-45EBB07B458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F912B958-8429-4D8A-97A7-D36C36AC45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13BAE745-18C1-491F-849D-7AE4A14258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1C8BF057-4FCD-4C18-8210-602B99301F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02AF6F-C146-498A-B469-B8FDBE31D89F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DEF15C0C-7BA8-4AF5-86B0-A1BE9E5698E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6BB9041A-B464-4658-A53C-76D963180F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ja-JP">
              <a:latin typeface="Calibri" panose="020F050202020403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296742E-AF41-44C2-A385-B4320D8D1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FE139C-367C-44A2-8509-C96F68E9094B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56B3E-4B59-3248-8D49-DA6365FA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AE5E7-B772-B74D-B1D9-5007135B8504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EBED-9DC8-2941-9EFE-A19F6649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3CD16-08A4-4744-A94D-BAE0E754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E9852C-E921-DE4A-959B-06A52D8120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295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244D-59B8-8240-9058-C8F6D090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A5831-A9E7-6D47-8952-A0CB493F75A9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0A3A9-1971-EE4A-BA42-7FDE2292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001AF-8135-1E45-99E1-A1EB55DF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892893-95DB-2E47-AF49-B60292037D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48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A8E0-2A12-0C48-B49C-F4572C6C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08725-E3D3-7D4D-B197-EB2888354579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A1566-09C4-4547-823E-A24E94B4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004AC-3D1D-7549-BC9A-08933CDB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091C9-3F9D-9D4A-8531-E684DEF2B2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811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9003-CCC0-40E6-BA8B-1CDCA229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D2FA2A-D9D3-466C-8545-290A8A162258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D3C02-E71E-472B-8408-D65C8D30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F7E06-550D-438E-B54F-3105169A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1CB793-3B42-4291-B4DA-6740FA304C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29837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3748F-0D6D-4344-81F8-D1E4DF65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908C01-3B1C-47BF-8CFE-C4EBE162B5C9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575C-2E68-4C5C-97E9-72753907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E0997-C9DF-4836-9925-5732EA06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5DE822-A64F-4A18-AB3F-DFDBA4CC116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47813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44B8F-1300-444F-B8FB-219FA1FF5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3DDD5A-3981-4CC0-8520-531D01388E62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AE52-9DB8-4A6D-91D7-0A4FF7E9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BCDC2-2AE3-49E4-B94B-712C92DF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BD39B-3AEC-423C-9A2C-084E337333F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7266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881648B-5142-4F1F-B1EC-14A265A5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D322551-0671-401E-A1D2-B19067D92915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2A24F9-C00E-42D4-AF7E-F0E693CC8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C68F6C-F626-4661-8C97-E05E4AB8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8D200C-E699-4D5C-B722-102E3C53DFA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57279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5586A93-41BD-41ED-8E8D-8AB3F5E8A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E3E46B-6279-499A-8922-6DB75C7821B4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24A09A-7AA6-404B-824A-2293E581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D3B91D-463D-4DD3-99AE-DCDC71DF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E04E55-08CF-4285-82CA-435418E100B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37527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E0C6A39-F47D-421E-B931-08AEE87D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DE566C-086B-41E1-815B-D94890225B06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6DEA4BA-FA90-4D8C-A2BA-27A76E23E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94B1BC-058C-43DE-8789-76C1D2A9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8CBB5-BD97-47AC-BA50-443E78BD02C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55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E54DFC-23E4-404F-B83D-4275BA04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D854A2-F474-4B1B-803A-F8E378E39B9F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3EF891A-8E34-4232-A9FB-59A2CA10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3BEA8D-8BFA-4D25-8FED-4EE120530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DEE052-576C-495B-B48A-3067E598A95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2810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CCEC78-1ECE-4274-9AAD-5ECF64D70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D2CFED-442D-431A-878B-A1FFFB46F3F6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7EB7710-F7DE-483A-9E06-D1A7791C3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AB83D4-B5AA-41CA-9862-BE4563D6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1506FE-DB77-4891-B62A-C7D4163DB72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8271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954B1-9F83-3D40-BD34-B9CB9A9F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373FB-D435-7241-80EF-511657FA1B86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9BA8-5E6D-3B49-9002-332BA37D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CBBF2-D2B9-144B-8AA3-C1B34411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0A8BB6-0504-DC48-B93B-4243E951E0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981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357DB0-E976-4843-B5B6-AAE7E879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9A6722-04B5-4132-8A05-AB6CB11F5E6D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3642F9-E528-4786-BD3A-E5B618CA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D0A515-2506-4910-A69D-1571A84E0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CA2783-1839-4F53-B82E-0A5B4C82F65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4144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4DB3F-128C-49C8-AEA9-865F7FFB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067E92-2FE5-4589-B33E-64951EDA3AEA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0C174-51F0-4493-8097-143515C8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8C5E4-C919-4D5F-BCA5-DFC60C98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5A459F-9CC2-420F-9723-4B78CEDE82B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12250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0F444-3A13-43B0-826B-C0235F49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0B4D87-56BC-4F22-8AB4-67F746CB82B5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5D8B3-B7B6-4B20-BE2C-A5EAF76F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87BA-3694-4103-9FD8-B5C788F2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8687F3-3CC2-4D8C-B9FC-AC3FF16CE05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735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5700C-3117-D846-A930-D77FE4F9E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74AAE-5C7A-2C46-A04F-6627F214C934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6BA2A-648D-FC40-9FB0-D5A98709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5AD78-93CE-5F4A-A754-6D867D765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92961-FA4A-AA49-A84E-EBDED58F7D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201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0D1ABC8-FE0D-7345-9256-B21A4483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F0AF6-0872-414C-9380-1944A6A14421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04C89C-F61D-3C42-BAA3-08E6ADD5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F1CBED-0CA6-D941-AEDE-75D7B20E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64537-50FE-F44E-8A89-3F25F84222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61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F336BD-BB7C-CF4B-962F-E36CBD60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C465E-0673-534D-B3D4-48B803EE6D26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E87C97-849F-BE48-90CC-475B64A3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CA50D7-B901-5542-92B1-434937A8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861513-8F25-BC41-9B8D-675A7875AB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750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1ADDCCB-3EF3-8448-9004-1274830F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6158B-C1D0-6F48-B8E2-DD9D895FD78E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B260FF-B43D-2443-80B0-0B3BA582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89676F-CDF1-874D-BEC0-188EFC04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E5DA3E-486C-964B-B3B3-107624E444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43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FD61CF7-AA0F-3742-9513-F80BF1A7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10863-65FA-2A45-B12F-52F8E5DD7D04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4BBBEF5-FC1A-094C-AC06-3AE041F1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8AD050-343E-DE48-8297-5C1EFBFC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C3421-8DB6-2545-BAF8-0FAF360E22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10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4DFA3A-7F98-E745-8615-1A2FBE6D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27A06-92BA-E849-B0AF-913F49E82F79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3A9D7AC-3C99-0A4B-9D66-1AC68C5D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69268E-E282-1B48-A8E1-B3B371EB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FDC6F3-AB5D-8648-B424-FF8A5BB9BE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72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E29282D-D52F-8E4F-AEDD-9D4B772C2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5111C-E6D6-604E-990A-CFAA65154FA3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9C7C1-E856-EA41-9D8C-7D41DEA0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370EF1-9E09-1F49-B8FF-23C02909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A8C133-1611-D94D-9483-C736EF0905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9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8BEA850-F1A5-D740-B28B-407A4F63C1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7692C0E-5B88-3546-A000-A43D370289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1BAA8-1B52-5A4E-A9A5-DACA2F121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5BF92D1-7434-ED41-810C-3620257AC7FA}" type="datetimeFigureOut">
              <a:rPr lang="en-US"/>
              <a:pPr>
                <a:defRPr/>
              </a:pPr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9F5FF-0767-F34C-AE2D-CD017D86C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17503-0821-BB48-ADA9-21DE85C96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67A7494-E1BB-154B-83EC-7E457101F57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302E5EC-5572-4F92-B3DF-999AF4431F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B0654C8-A882-4BE3-AD13-281F131559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124-B36A-4378-9019-9C55FAA604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1101A646-BE71-488B-8E3F-105D55A64A98}" type="datetimeFigureOut">
              <a:rPr lang="en-US" altLang="ja-JP"/>
              <a:pPr/>
              <a:t>1/2/2022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08F8A-4C90-409C-BC5A-D44B8FEC0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D97DC-8065-4D23-A93E-7B2627BF2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22C0AF1-09E9-4F99-8742-D7E7799E440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866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>
            <a:extLst>
              <a:ext uri="{FF2B5EF4-FFF2-40B4-BE49-F238E27FC236}">
                <a16:creationId xmlns:a16="http://schemas.microsoft.com/office/drawing/2014/main" id="{BA47699B-EBD1-6C4E-BA5C-29FCAE8A0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ja-JP" altLang="en-US"/>
              <a:t>カタカナ（続き）</a:t>
            </a:r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BD762-9D5C-AB45-A8F3-B76D107E946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1447800" cy="762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52" name="TextBox 4">
            <a:extLst>
              <a:ext uri="{FF2B5EF4-FFF2-40B4-BE49-F238E27FC236}">
                <a16:creationId xmlns:a16="http://schemas.microsoft.com/office/drawing/2014/main" id="{27E07509-B159-3A40-A092-CBE8F7399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62484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ja-JP" dirty="0"/>
              <a:t>VANDT</a:t>
            </a:r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E9287A80-FADB-47DA-BE7D-297393A7E46D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チタニア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A8F9A76-5527-45EA-87B9-AFE605D6BB87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chitania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334323B6-72D2-4797-BC1E-21A0B76EE9F8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E5630AE-A657-46D7-BE95-033567A864F3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ヌ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D0A38B5-815C-4D94-ADC8-DA8DC19DDA62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</a:t>
            </a:r>
          </a:p>
        </p:txBody>
      </p:sp>
      <p:pic>
        <p:nvPicPr>
          <p:cNvPr id="11269" name="Picture 2" descr="ヌ">
            <a:extLst>
              <a:ext uri="{FF2B5EF4-FFF2-40B4-BE49-F238E27FC236}">
                <a16:creationId xmlns:a16="http://schemas.microsoft.com/office/drawing/2014/main" id="{00B15B7F-44DA-47C7-BA5F-3D321D995E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20C62576-1217-4A8C-9667-AE88BE6930CE}"/>
              </a:ext>
            </a:extLst>
          </p:cNvPr>
          <p:cNvSpPr/>
          <p:nvPr/>
        </p:nvSpPr>
        <p:spPr>
          <a:xfrm>
            <a:off x="4343400" y="10668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F66F31B-C614-4D46-A705-9B7BA3ADBBFE}"/>
              </a:ext>
            </a:extLst>
          </p:cNvPr>
          <p:cNvSpPr txBox="1">
            <a:spLocks/>
          </p:cNvSpPr>
          <p:nvPr/>
        </p:nvSpPr>
        <p:spPr bwMode="auto">
          <a:xfrm>
            <a:off x="2667000" y="5334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ネ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4F646A1-9CCD-49DC-A90B-74D62B6A5A49}"/>
              </a:ext>
            </a:extLst>
          </p:cNvPr>
          <p:cNvSpPr txBox="1">
            <a:spLocks/>
          </p:cNvSpPr>
          <p:nvPr/>
        </p:nvSpPr>
        <p:spPr bwMode="auto">
          <a:xfrm>
            <a:off x="5638800" y="381000"/>
            <a:ext cx="24384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</a:t>
            </a:r>
          </a:p>
        </p:txBody>
      </p:sp>
      <p:pic>
        <p:nvPicPr>
          <p:cNvPr id="12293" name="Picture 2" descr="ネ">
            <a:extLst>
              <a:ext uri="{FF2B5EF4-FFF2-40B4-BE49-F238E27FC236}">
                <a16:creationId xmlns:a16="http://schemas.microsoft.com/office/drawing/2014/main" id="{B1374B94-F484-4041-B862-FEEAE1584B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F5EAC31-EA32-4BB9-A8FF-818A33A25ACC}"/>
              </a:ext>
            </a:extLst>
          </p:cNvPr>
          <p:cNvSpPr txBox="1">
            <a:spLocks/>
          </p:cNvSpPr>
          <p:nvPr/>
        </p:nvSpPr>
        <p:spPr bwMode="auto">
          <a:xfrm>
            <a:off x="609600" y="5486400"/>
            <a:ext cx="3276600" cy="990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ネクタイ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2609047-C5F8-4067-BE5C-088ECE945672}"/>
              </a:ext>
            </a:extLst>
          </p:cNvPr>
          <p:cNvSpPr txBox="1">
            <a:spLocks/>
          </p:cNvSpPr>
          <p:nvPr/>
        </p:nvSpPr>
        <p:spPr bwMode="auto">
          <a:xfrm>
            <a:off x="4038600" y="5410200"/>
            <a:ext cx="48768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nekutai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C12A165-0AFB-4DB0-B669-860862D31668}"/>
              </a:ext>
            </a:extLst>
          </p:cNvPr>
          <p:cNvSpPr txBox="1">
            <a:spLocks/>
          </p:cNvSpPr>
          <p:nvPr/>
        </p:nvSpPr>
        <p:spPr bwMode="auto">
          <a:xfrm>
            <a:off x="381000" y="2438400"/>
            <a:ext cx="3276600" cy="990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ネオ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521BF46-2BE9-4874-82A9-A1E89710EDC8}"/>
              </a:ext>
            </a:extLst>
          </p:cNvPr>
          <p:cNvSpPr txBox="1">
            <a:spLocks/>
          </p:cNvSpPr>
          <p:nvPr/>
        </p:nvSpPr>
        <p:spPr bwMode="auto">
          <a:xfrm>
            <a:off x="3810000" y="2362200"/>
            <a:ext cx="48768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neo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02B4040-D115-4481-A640-2BF5E2A09232}"/>
              </a:ext>
            </a:extLst>
          </p:cNvPr>
          <p:cNvSpPr txBox="1">
            <a:spLocks/>
          </p:cNvSpPr>
          <p:nvPr/>
        </p:nvSpPr>
        <p:spPr bwMode="auto">
          <a:xfrm>
            <a:off x="0" y="3886200"/>
            <a:ext cx="3581400" cy="990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ネオナチ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299DBBE-8B75-4518-B32B-619C8D1DC68A}"/>
              </a:ext>
            </a:extLst>
          </p:cNvPr>
          <p:cNvSpPr txBox="1">
            <a:spLocks/>
          </p:cNvSpPr>
          <p:nvPr/>
        </p:nvSpPr>
        <p:spPr bwMode="auto">
          <a:xfrm>
            <a:off x="3733800" y="3810000"/>
            <a:ext cx="4876800" cy="1066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neonachi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10" grpId="0" animBg="1" autoUpdateAnimBg="0"/>
      <p:bldP spid="11" grpId="0" animBg="1" autoUpdateAnimBg="0"/>
      <p:bldP spid="9" grpId="0" animBg="1" autoUpdateAnimBg="0"/>
      <p:bldP spid="12" grpId="0" animBg="1" autoUpdateAnimBg="0"/>
      <p:bldP spid="13" grpId="0" animBg="1" autoUpdateAnimBg="0"/>
      <p:bldP spid="14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CA5F4A9-A158-4B38-B8C8-E8FE81830A45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コネ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3EEA5C8-60CE-4C98-BC03-BEFDC473AC7F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kone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E93E55C-DC18-4CC4-9BA3-914B6A4E52F3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キネコ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D446018-E7F1-4486-B9B1-3D3DFF10B303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kineko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E32E28CB-7EA4-4BDD-8627-28C5EC455D82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42CC571-8915-458A-A18D-C9F862DF602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ノ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ADDB16F-3715-4AB9-8F99-F4A4973E0720}"/>
              </a:ext>
            </a:extLst>
          </p:cNvPr>
          <p:cNvSpPr txBox="1">
            <a:spLocks/>
          </p:cNvSpPr>
          <p:nvPr/>
        </p:nvSpPr>
        <p:spPr bwMode="auto">
          <a:xfrm>
            <a:off x="6096000" y="1371600"/>
            <a:ext cx="21336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no</a:t>
            </a:r>
          </a:p>
        </p:txBody>
      </p:sp>
      <p:pic>
        <p:nvPicPr>
          <p:cNvPr id="14341" name="Picture 2" descr="ノ">
            <a:extLst>
              <a:ext uri="{FF2B5EF4-FFF2-40B4-BE49-F238E27FC236}">
                <a16:creationId xmlns:a16="http://schemas.microsoft.com/office/drawing/2014/main" id="{5B020DAE-1214-4283-91E9-9686CBCA85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118A6A0-8F29-48D5-97D3-7860F9EAD9E6}"/>
              </a:ext>
            </a:extLst>
          </p:cNvPr>
          <p:cNvSpPr txBox="1">
            <a:spLocks/>
          </p:cNvSpPr>
          <p:nvPr/>
        </p:nvSpPr>
        <p:spPr bwMode="auto">
          <a:xfrm>
            <a:off x="190500" y="3505201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テクノ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5A053AE-AB38-430C-8B8C-3E7BBCCA2129}"/>
              </a:ext>
            </a:extLst>
          </p:cNvPr>
          <p:cNvSpPr txBox="1">
            <a:spLocks/>
          </p:cNvSpPr>
          <p:nvPr/>
        </p:nvSpPr>
        <p:spPr bwMode="auto">
          <a:xfrm>
            <a:off x="4953000" y="3505201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tekuno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AC79930-7699-484A-9045-897AFB048993}"/>
              </a:ext>
            </a:extLst>
          </p:cNvPr>
          <p:cNvSpPr txBox="1">
            <a:spLocks/>
          </p:cNvSpPr>
          <p:nvPr/>
        </p:nvSpPr>
        <p:spPr bwMode="auto">
          <a:xfrm>
            <a:off x="190500" y="5257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ノート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A47C6B0D-DB1B-46EA-8E42-F32C07995982}"/>
              </a:ext>
            </a:extLst>
          </p:cNvPr>
          <p:cNvSpPr txBox="1">
            <a:spLocks/>
          </p:cNvSpPr>
          <p:nvPr/>
        </p:nvSpPr>
        <p:spPr bwMode="auto">
          <a:xfrm>
            <a:off x="4953000" y="5243513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400" dirty="0">
                <a:solidFill>
                  <a:prstClr val="black"/>
                </a:solidFill>
                <a:latin typeface="Calibri"/>
              </a:rPr>
              <a:t>n</a:t>
            </a: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o-to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FDF3FB44-7FBE-407A-8E7B-5C02F94AF79C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752BDFB-33C3-4D4C-A449-D20835EDFC53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DDD23A-2C86-48F5-81A5-CB042B62B5DF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4384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</a:t>
            </a:r>
          </a:p>
        </p:txBody>
      </p:sp>
      <p:pic>
        <p:nvPicPr>
          <p:cNvPr id="15365" name="Picture 2" descr="ハ">
            <a:extLst>
              <a:ext uri="{FF2B5EF4-FFF2-40B4-BE49-F238E27FC236}">
                <a16:creationId xmlns:a16="http://schemas.microsoft.com/office/drawing/2014/main" id="{E10A8F60-7397-414A-AF39-B797040755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1F2F253-214A-40B0-A2E6-3FCE62E7CEB6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ハイテク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68433-ACDE-4613-BAA3-B0E64912583F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haiteku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50871BE-E894-4390-9A96-B6D69507145A}"/>
              </a:ext>
            </a:extLst>
          </p:cNvPr>
          <p:cNvSpPr txBox="1">
            <a:spLocks/>
          </p:cNvSpPr>
          <p:nvPr/>
        </p:nvSpPr>
        <p:spPr bwMode="auto">
          <a:xfrm>
            <a:off x="304800" y="5105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ハウス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9CA1D34-A2E5-44EE-9FFB-166856BF3613}"/>
              </a:ext>
            </a:extLst>
          </p:cNvPr>
          <p:cNvSpPr txBox="1">
            <a:spLocks/>
          </p:cNvSpPr>
          <p:nvPr/>
        </p:nvSpPr>
        <p:spPr bwMode="auto">
          <a:xfrm>
            <a:off x="5181600" y="51054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hausu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4931BC38-93DC-4F71-9E5D-DE634468774F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D6FDCD5-8436-4158-BF94-16828C2EBCFB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ヒ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6B34A3-3E8D-4316-9547-193AB63E9231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4384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hi</a:t>
            </a:r>
          </a:p>
        </p:txBody>
      </p:sp>
      <p:pic>
        <p:nvPicPr>
          <p:cNvPr id="16389" name="Picture 24" descr="ヒ">
            <a:extLst>
              <a:ext uri="{FF2B5EF4-FFF2-40B4-BE49-F238E27FC236}">
                <a16:creationId xmlns:a16="http://schemas.microsoft.com/office/drawing/2014/main" id="{91B59201-4650-43D6-9078-D882950822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BAB7BAD-4B10-4CF1-AB22-C06197D1C1D6}"/>
              </a:ext>
            </a:extLst>
          </p:cNvPr>
          <p:cNvSpPr txBox="1">
            <a:spLocks/>
          </p:cNvSpPr>
          <p:nvPr/>
        </p:nvSpPr>
        <p:spPr bwMode="auto">
          <a:xfrm>
            <a:off x="76200" y="3948114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ヒーター</a:t>
            </a:r>
            <a:endParaRPr kumimoji="0" lang="ja-JP" alt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A5879BD-C370-4404-9983-25833E680EE9}"/>
              </a:ext>
            </a:extLst>
          </p:cNvPr>
          <p:cNvSpPr txBox="1">
            <a:spLocks/>
          </p:cNvSpPr>
          <p:nvPr/>
        </p:nvSpPr>
        <p:spPr bwMode="auto">
          <a:xfrm>
            <a:off x="4800600" y="3933827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h</a:t>
            </a:r>
            <a:r>
              <a:rPr kumimoji="0" lang="en-US" altLang="ja-JP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</a:t>
            </a:r>
            <a:r>
              <a:rPr kumimoji="0" lang="en-US" altLang="ja-JP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-ta-</a:t>
            </a:r>
            <a:endParaRPr kumimoji="0" lang="ja-JP" alt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F19F70E-9194-42AD-93C9-4A87A815BE9A}"/>
              </a:ext>
            </a:extLst>
          </p:cNvPr>
          <p:cNvSpPr/>
          <p:nvPr/>
        </p:nvSpPr>
        <p:spPr>
          <a:xfrm>
            <a:off x="4419600" y="9906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CA17087-ADD5-4CDB-A0FE-CD21796DAE9B}"/>
              </a:ext>
            </a:extLst>
          </p:cNvPr>
          <p:cNvSpPr txBox="1">
            <a:spLocks/>
          </p:cNvSpPr>
          <p:nvPr/>
        </p:nvSpPr>
        <p:spPr bwMode="auto">
          <a:xfrm>
            <a:off x="2667000" y="4572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フ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EA048EA-73B4-4647-8B45-E0E1CB2580B2}"/>
              </a:ext>
            </a:extLst>
          </p:cNvPr>
          <p:cNvSpPr txBox="1">
            <a:spLocks/>
          </p:cNvSpPr>
          <p:nvPr/>
        </p:nvSpPr>
        <p:spPr bwMode="auto">
          <a:xfrm>
            <a:off x="5943600" y="381000"/>
            <a:ext cx="2286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fu</a:t>
            </a:r>
          </a:p>
        </p:txBody>
      </p:sp>
      <p:pic>
        <p:nvPicPr>
          <p:cNvPr id="17413" name="Picture 2" descr="フ">
            <a:extLst>
              <a:ext uri="{FF2B5EF4-FFF2-40B4-BE49-F238E27FC236}">
                <a16:creationId xmlns:a16="http://schemas.microsoft.com/office/drawing/2014/main" id="{46A1F6BA-E6F8-4C49-9AB5-74E37DF37A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002C648-2827-4213-B028-1820A3E34978}"/>
              </a:ext>
            </a:extLst>
          </p:cNvPr>
          <p:cNvSpPr txBox="1">
            <a:spLocks/>
          </p:cNvSpPr>
          <p:nvPr/>
        </p:nvSpPr>
        <p:spPr bwMode="auto">
          <a:xfrm>
            <a:off x="228600" y="2514600"/>
            <a:ext cx="28956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ナイフ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6A50E91-CDF3-40E2-A004-FE8323A2F1EC}"/>
              </a:ext>
            </a:extLst>
          </p:cNvPr>
          <p:cNvSpPr txBox="1">
            <a:spLocks/>
          </p:cNvSpPr>
          <p:nvPr/>
        </p:nvSpPr>
        <p:spPr bwMode="auto">
          <a:xfrm>
            <a:off x="152400" y="4419600"/>
            <a:ext cx="3048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ソフト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38C66E5-9E8E-47F2-8198-DDBB5FF7F08B}"/>
              </a:ext>
            </a:extLst>
          </p:cNvPr>
          <p:cNvSpPr txBox="1">
            <a:spLocks/>
          </p:cNvSpPr>
          <p:nvPr/>
        </p:nvSpPr>
        <p:spPr bwMode="auto">
          <a:xfrm>
            <a:off x="3352800" y="24384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naifu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4E4102D-8E52-4CFD-BDA9-3C4951996770}"/>
              </a:ext>
            </a:extLst>
          </p:cNvPr>
          <p:cNvSpPr txBox="1">
            <a:spLocks/>
          </p:cNvSpPr>
          <p:nvPr/>
        </p:nvSpPr>
        <p:spPr bwMode="auto">
          <a:xfrm>
            <a:off x="6248400" y="24384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knife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C411051-08A9-4D02-9CB4-DD59C23C989B}"/>
              </a:ext>
            </a:extLst>
          </p:cNvPr>
          <p:cNvSpPr txBox="1">
            <a:spLocks/>
          </p:cNvSpPr>
          <p:nvPr/>
        </p:nvSpPr>
        <p:spPr bwMode="auto">
          <a:xfrm>
            <a:off x="3352800" y="44196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sofuto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83969383-C560-4864-BE05-096BD8698C70}"/>
              </a:ext>
            </a:extLst>
          </p:cNvPr>
          <p:cNvSpPr txBox="1">
            <a:spLocks/>
          </p:cNvSpPr>
          <p:nvPr/>
        </p:nvSpPr>
        <p:spPr bwMode="auto">
          <a:xfrm>
            <a:off x="6172200" y="4419600"/>
            <a:ext cx="2743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  <p:bldP spid="15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D3CD910A-ED90-4BEE-82F7-72B7D724135C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E509C82-E928-4177-A77C-3D42C7634259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55DD39F-6BDC-4380-8079-9A66EADD68D0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3622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</a:t>
            </a:r>
          </a:p>
        </p:txBody>
      </p:sp>
      <p:pic>
        <p:nvPicPr>
          <p:cNvPr id="18437" name="Picture 2" descr="ヘ">
            <a:extLst>
              <a:ext uri="{FF2B5EF4-FFF2-40B4-BE49-F238E27FC236}">
                <a16:creationId xmlns:a16="http://schemas.microsoft.com/office/drawing/2014/main" id="{FCF4A21D-FF82-4F5A-BBBC-E6E5C62A67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CCFA395-CF33-49F0-AFC2-ED069E897501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ヘア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78084B7-5273-47C8-BE34-9A157EDC6CDA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5C981A21-DBA3-4ADC-BC81-7ECFF68A0CBB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527CC9-A938-4526-A8EE-418B5181B4F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16F836F-D750-45F6-A365-923C37FD017C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</a:t>
            </a:r>
          </a:p>
        </p:txBody>
      </p:sp>
      <p:pic>
        <p:nvPicPr>
          <p:cNvPr id="19461" name="Picture 2" descr="ホ">
            <a:extLst>
              <a:ext uri="{FF2B5EF4-FFF2-40B4-BE49-F238E27FC236}">
                <a16:creationId xmlns:a16="http://schemas.microsoft.com/office/drawing/2014/main" id="{19A17739-F7FD-4AA2-8A4D-B3A3C98271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AC67F884-B864-4D97-B2AA-26CCFA9DAF8F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ホスト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C6E24E5-50EF-4D06-9A70-F1E3585DFB04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hosuto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3722FBC-BF90-48EA-8FB5-294397322927}"/>
              </a:ext>
            </a:extLst>
          </p:cNvPr>
          <p:cNvSpPr txBox="1">
            <a:spLocks/>
          </p:cNvSpPr>
          <p:nvPr/>
        </p:nvSpPr>
        <p:spPr bwMode="auto">
          <a:xfrm>
            <a:off x="304800" y="5105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ホステス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F1BCA20-A26E-4A92-8B57-FDE8E86CB02C}"/>
              </a:ext>
            </a:extLst>
          </p:cNvPr>
          <p:cNvSpPr txBox="1">
            <a:spLocks/>
          </p:cNvSpPr>
          <p:nvPr/>
        </p:nvSpPr>
        <p:spPr bwMode="auto">
          <a:xfrm>
            <a:off x="5105400" y="5105400"/>
            <a:ext cx="40386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hosutesu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0B098-8E6F-6041-BAE1-07AC872735F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03188"/>
            <a:ext cx="1447800" cy="762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075" name="Picture 4">
            <a:extLst>
              <a:ext uri="{FF2B5EF4-FFF2-40B4-BE49-F238E27FC236}">
                <a16:creationId xmlns:a16="http://schemas.microsoft.com/office/drawing/2014/main" id="{D1D1F56A-DC3C-E542-B022-F0164426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5188"/>
            <a:ext cx="9144000" cy="586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A7EAB2D-5957-4C12-93F0-A44FB822BF69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ホチキス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3051BD0-8AC8-4033-92D0-2F095FB7607A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hochikisu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6A70D10-DF17-4524-ABCB-29DF0070631E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ホタ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A404BFA-728F-4638-AF45-42707BB36BCE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hota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24E66D-7DAD-4E7A-9F5A-8E553F865CF1}"/>
              </a:ext>
            </a:extLst>
          </p:cNvPr>
          <p:cNvSpPr txBox="1"/>
          <p:nvPr/>
        </p:nvSpPr>
        <p:spPr>
          <a:xfrm>
            <a:off x="2362200" y="381000"/>
            <a:ext cx="4038600" cy="369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KATAKANA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EA31E-BEA2-4C94-BD67-46B6CD334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ま　み　む　め　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942A1-6E23-49BE-90F4-3A1A51F5A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2954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マ　ミ　ム　メ　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CB56D-F5D9-4E2B-9BB1-8083F18C6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743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や　　　ゆ　　　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828A5-D55A-4918-8143-2BC1912A59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146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ヤ　　　ユ　　　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6D1FC-B731-49F6-936F-901D59C11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86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ら　り　る　れ　ろ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598062-A3E1-4932-8C1F-52EA66EE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6576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ラ　リ　ル　レ　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AB2382-67F2-43B4-9B8C-5AB6D438F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0292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わ　　　を　　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CE4ED-B78C-4DB0-A0D8-BC8D3E5C2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8768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ワ　　　ヲ　　</a:t>
            </a:r>
            <a:r>
              <a:rPr kumimoji="0" lang="en-US" altLang="ja-JP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  </a:t>
            </a: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ン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05738D3-19A3-456B-BCF8-B51AD9D01C07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68F253A-DD5C-42EE-BE9F-F0156B11750C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9E93088-56B9-4FFD-9AD6-35D5A099C5AF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</a:t>
            </a:r>
          </a:p>
        </p:txBody>
      </p:sp>
      <p:pic>
        <p:nvPicPr>
          <p:cNvPr id="22533" name="Picture 2" descr="http://kakijun.jp/gif-h-k-al/k6a.gif">
            <a:extLst>
              <a:ext uri="{FF2B5EF4-FFF2-40B4-BE49-F238E27FC236}">
                <a16:creationId xmlns:a16="http://schemas.microsoft.com/office/drawing/2014/main" id="{AC2D118A-8BB5-472D-8721-C5711973AF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23C3B05-9BA3-4663-B214-980F3CC5DFD5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マイク</a:t>
            </a:r>
            <a:endParaRPr kumimoji="0" lang="ja-JP" alt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0AF42BE-DAFF-4471-A795-B9107E1F2E6F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maiku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0949FE7-D69B-469B-A290-103D94A35407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マイナス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44A5C4B-DEFA-4272-907A-ECFFBF401FAB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mainasu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B665CDE-76A7-426F-AFB7-2BE053CACE0E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マウス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0EB3589-325A-414A-BDE0-4C54A4B5BD1F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mausu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D0A00FF-FBF1-49F2-9697-3EDB628EC831}"/>
              </a:ext>
            </a:extLst>
          </p:cNvPr>
          <p:cNvSpPr txBox="1">
            <a:spLocks/>
          </p:cNvSpPr>
          <p:nvPr/>
        </p:nvSpPr>
        <p:spPr bwMode="auto">
          <a:xfrm>
            <a:off x="228600" y="3810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マキシ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C52AA2D-4985-422F-8F25-B26E0B841177}"/>
              </a:ext>
            </a:extLst>
          </p:cNvPr>
          <p:cNvSpPr txBox="1">
            <a:spLocks/>
          </p:cNvSpPr>
          <p:nvPr/>
        </p:nvSpPr>
        <p:spPr bwMode="auto">
          <a:xfrm>
            <a:off x="5029200" y="3810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makishi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FD4E049-2B89-45CD-8E5B-AE4C97B26EA0}"/>
              </a:ext>
            </a:extLst>
          </p:cNvPr>
          <p:cNvSpPr txBox="1">
            <a:spLocks/>
          </p:cNvSpPr>
          <p:nvPr/>
        </p:nvSpPr>
        <p:spPr bwMode="auto">
          <a:xfrm>
            <a:off x="228600" y="5334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マスト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B044B03-8843-41A3-BD98-CB9F84F592D8}"/>
              </a:ext>
            </a:extLst>
          </p:cNvPr>
          <p:cNvSpPr txBox="1">
            <a:spLocks/>
          </p:cNvSpPr>
          <p:nvPr/>
        </p:nvSpPr>
        <p:spPr bwMode="auto">
          <a:xfrm>
            <a:off x="5029200" y="5334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masuto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0D0A084-B307-4C28-9035-62BFC8D0DD69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マフ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184CEE4-6E77-46C5-AB8B-D14A838D8367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mafu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9E9B138-5240-44F1-8349-6FB25B2AE588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マニア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AE376C3-3372-4C79-88D7-0726758026D9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mania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4394228-4002-45C4-9226-526E35709360}"/>
              </a:ext>
            </a:extLst>
          </p:cNvPr>
          <p:cNvSpPr txBox="1">
            <a:spLocks/>
          </p:cNvSpPr>
          <p:nvPr/>
        </p:nvSpPr>
        <p:spPr bwMode="auto">
          <a:xfrm>
            <a:off x="228600" y="3810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ママ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E0BE6B3-3DD6-43B0-AF7E-4AAB0D4CE5E2}"/>
              </a:ext>
            </a:extLst>
          </p:cNvPr>
          <p:cNvSpPr txBox="1">
            <a:spLocks/>
          </p:cNvSpPr>
          <p:nvPr/>
        </p:nvSpPr>
        <p:spPr bwMode="auto">
          <a:xfrm>
            <a:off x="5029200" y="3810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mama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2D6CD36-9C1E-4382-87C2-9D38AD5E7348}"/>
              </a:ext>
            </a:extLst>
          </p:cNvPr>
          <p:cNvSpPr txBox="1">
            <a:spLocks/>
          </p:cNvSpPr>
          <p:nvPr/>
        </p:nvSpPr>
        <p:spPr bwMode="auto">
          <a:xfrm>
            <a:off x="228600" y="5334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シネマ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96A540-2892-4F1B-AEA8-AC5063EEE5E1}"/>
              </a:ext>
            </a:extLst>
          </p:cNvPr>
          <p:cNvSpPr txBox="1">
            <a:spLocks/>
          </p:cNvSpPr>
          <p:nvPr/>
        </p:nvSpPr>
        <p:spPr bwMode="auto">
          <a:xfrm>
            <a:off x="5029200" y="5334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shinema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F950C3CF-9B8F-45C2-B025-40DDC01B66F0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B46C37B-A19D-4EEC-BBDF-F4C125C3E246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A37E6CB-812E-4247-BC99-988F701307C0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</a:t>
            </a:r>
          </a:p>
        </p:txBody>
      </p:sp>
      <p:pic>
        <p:nvPicPr>
          <p:cNvPr id="25605" name="Picture 2" descr="http://kakijun.jp/gif-h-k-al/k6i.gif">
            <a:extLst>
              <a:ext uri="{FF2B5EF4-FFF2-40B4-BE49-F238E27FC236}">
                <a16:creationId xmlns:a16="http://schemas.microsoft.com/office/drawing/2014/main" id="{D0E62920-5AD2-4FE6-93FF-D817DD8881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198FD5A2-E9F5-4B35-BAC3-85FD2511995D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マスコミ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5982FD-950E-4677-9557-E2C488047CE5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masukomi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1C391932-6473-4763-A305-6463C2021DE9}"/>
              </a:ext>
            </a:extLst>
          </p:cNvPr>
          <p:cNvSpPr txBox="1">
            <a:spLocks/>
          </p:cNvSpPr>
          <p:nvPr/>
        </p:nvSpPr>
        <p:spPr bwMode="auto">
          <a:xfrm>
            <a:off x="381000" y="5029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ミニ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D0F0C04-8713-4EED-B285-CAC46F98B96D}"/>
              </a:ext>
            </a:extLst>
          </p:cNvPr>
          <p:cNvSpPr txBox="1">
            <a:spLocks/>
          </p:cNvSpPr>
          <p:nvPr/>
        </p:nvSpPr>
        <p:spPr bwMode="auto">
          <a:xfrm>
            <a:off x="5257800" y="50292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EB2150D-3264-418B-BE10-1787B01AB826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ミス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48184C7-876F-4C37-A4A5-2915EAAC5ED8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B0B4C74-F397-47DA-A6B8-D2CFD5084FB1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ミサ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BD6BF56-EE2B-4747-8718-0FC1129686CA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misa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58F015E-AB05-4DFD-9C6A-1077D28E8AF6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ミセス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C16DD4E-6F18-4637-9E00-51DDC0FFBC48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misesu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800DCB5-0D4E-4B7E-8D7E-E98F43DAFB9D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ミスト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2FCC3A8-E470-4F89-9E39-84D83DACE15E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misuto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F6E87016-3DD6-442D-8EA7-A4FDF410ECC5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D681AF1-E8AD-49E2-8C0C-660E47A81458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ム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0D14A47-7AF6-4BF6-A5B2-D48A2F6FA232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</a:t>
            </a:r>
          </a:p>
        </p:txBody>
      </p:sp>
      <p:pic>
        <p:nvPicPr>
          <p:cNvPr id="27653" name="Picture 2" descr="http://kakijun.jp/gif-h-k-al/k6u.gif">
            <a:extLst>
              <a:ext uri="{FF2B5EF4-FFF2-40B4-BE49-F238E27FC236}">
                <a16:creationId xmlns:a16="http://schemas.microsoft.com/office/drawing/2014/main" id="{A011E69D-54D6-4202-A7B4-4B7491406D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DCCD647-724D-41BE-AEE1-1E21577687D2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BAA4E85-8B56-418A-ACDF-446A4C14F909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hamu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D356422-778A-45E3-B34C-D51B5C9D3BCE}"/>
              </a:ext>
            </a:extLst>
          </p:cNvPr>
          <p:cNvSpPr txBox="1">
            <a:spLocks/>
          </p:cNvSpPr>
          <p:nvPr/>
        </p:nvSpPr>
        <p:spPr bwMode="auto">
          <a:xfrm>
            <a:off x="457200" y="5105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ハイム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35F62CD-4290-4DFC-974D-18CF19F23A55}"/>
              </a:ext>
            </a:extLst>
          </p:cNvPr>
          <p:cNvSpPr txBox="1">
            <a:spLocks/>
          </p:cNvSpPr>
          <p:nvPr/>
        </p:nvSpPr>
        <p:spPr bwMode="auto">
          <a:xfrm>
            <a:off x="5257800" y="51054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err="1">
                <a:solidFill>
                  <a:prstClr val="black"/>
                </a:solidFill>
                <a:latin typeface="Calibri"/>
              </a:rPr>
              <a:t>haimu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655D22E-8378-448C-A737-92212AE924E5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ミニマム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9270F70-597B-4326-8A61-32D5D9F930F3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minimamu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C82F526-C081-43C3-8E72-D50EB979ABA9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マキシマム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1C2EB67-2CA7-46C7-B3EF-BF2AB6776354}"/>
              </a:ext>
            </a:extLst>
          </p:cNvPr>
          <p:cNvSpPr txBox="1">
            <a:spLocks/>
          </p:cNvSpPr>
          <p:nvPr/>
        </p:nvSpPr>
        <p:spPr bwMode="auto">
          <a:xfrm>
            <a:off x="4953000" y="4572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makishimamu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D1C1D69-2AF5-47C7-8021-56355C07FC3B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ムエタイ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B3C915B-8A8D-49D8-A909-D0F73226D641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muetai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8377DCFD-3CF4-4855-A594-B1A3F2756C28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システム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23DB3A5-5508-4C6F-A614-1012E4D97D06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shisutemu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595CBDC-569D-49EA-9BC1-FFD7075EB60F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アイテム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11EFFFA-4FE8-48A7-8B6A-C087DED6532D}"/>
              </a:ext>
            </a:extLst>
          </p:cNvPr>
          <p:cNvSpPr txBox="1">
            <a:spLocks/>
          </p:cNvSpPr>
          <p:nvPr/>
        </p:nvSpPr>
        <p:spPr bwMode="auto">
          <a:xfrm>
            <a:off x="4953000" y="4572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aitemu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1BF2110-7747-45E2-8945-6BE1CA13E8FB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カ</a:t>
            </a:r>
          </a:p>
        </p:txBody>
      </p:sp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961344CD-55ED-44B4-B4D1-7FF132F5DFEB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ト</a:t>
            </a:r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3FE1809C-BA54-43A5-B82D-0C74E545AB93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ク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75DF8341-C0B0-4CB5-924B-1ACC0EE2678E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キ</a:t>
            </a:r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6EF590B5-5C87-41D4-A98F-4E6FE01D5823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エ</a:t>
            </a:r>
          </a:p>
        </p:txBody>
      </p:sp>
      <p:sp>
        <p:nvSpPr>
          <p:cNvPr id="18" name="Rounded Rectangle 3">
            <a:extLst>
              <a:ext uri="{FF2B5EF4-FFF2-40B4-BE49-F238E27FC236}">
                <a16:creationId xmlns:a16="http://schemas.microsoft.com/office/drawing/2014/main" id="{FDD929C5-5519-47A2-B85D-EA09F46DB3BA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ス</a:t>
            </a:r>
          </a:p>
        </p:txBody>
      </p:sp>
      <p:sp>
        <p:nvSpPr>
          <p:cNvPr id="19" name="Rounded Rectangle 3">
            <a:extLst>
              <a:ext uri="{FF2B5EF4-FFF2-40B4-BE49-F238E27FC236}">
                <a16:creationId xmlns:a16="http://schemas.microsoft.com/office/drawing/2014/main" id="{104C309F-6FB7-4CBF-996E-6F18FF21B341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チ</a:t>
            </a: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7CE81933-4567-46C6-8AC5-AA2FB5587161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オ</a:t>
            </a:r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985FCA33-B755-4EFA-9EF7-438B825E4186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ケ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040A80CE-8747-4960-8B44-71E3AF1622BB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ツ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C1438027-0B69-4CD8-A0AE-665E62D9C93C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ウ</a:t>
            </a:r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4E5A10F8-B1B8-48D0-908D-6C57E4A1FF4C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シ</a:t>
            </a:r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35F83B08-DED1-4311-AED8-A13B027E61F6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イ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E6782173-E3A7-4313-9745-6EF4F243523E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コ</a:t>
            </a: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20736D4F-D4BC-4D17-B567-A007E2F3EBCA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ソ</a:t>
            </a: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43C35E09-F97D-499F-B770-FD7AEFF41615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セ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3E9C163E-671F-493B-ACFE-61FE9DCAD2D3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セ</a:t>
            </a:r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44C8F882-1E36-42B6-AE0D-E656D2EE6DBF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タ</a:t>
            </a:r>
          </a:p>
        </p:txBody>
      </p:sp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984BF8F5-C5F2-41CA-B427-BD6AED83933A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サ</a:t>
            </a:r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BFA0EF76-A04E-4CC8-B255-5BAC0DA50E2A}"/>
              </a:ext>
            </a:extLst>
          </p:cNvPr>
          <p:cNvSpPr/>
          <p:nvPr/>
        </p:nvSpPr>
        <p:spPr>
          <a:xfrm>
            <a:off x="304800" y="2286000"/>
            <a:ext cx="8001000" cy="2362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90987DD6-F24A-4955-BD8D-FD467C806AEE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C27344D-4148-4538-8CCA-063AA0E7196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93521B2-7161-47BF-B85D-B775AE93D884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</a:t>
            </a:r>
          </a:p>
        </p:txBody>
      </p:sp>
      <p:pic>
        <p:nvPicPr>
          <p:cNvPr id="30725" name="Picture 2" descr="http://kakijun.jp/gif-h-k-al/k6e.gif">
            <a:extLst>
              <a:ext uri="{FF2B5EF4-FFF2-40B4-BE49-F238E27FC236}">
                <a16:creationId xmlns:a16="http://schemas.microsoft.com/office/drawing/2014/main" id="{BCA7F58C-BDCF-4738-9BE7-077D610172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C7858AB-EF7A-4CC1-9358-D78BE4113D75}"/>
              </a:ext>
            </a:extLst>
          </p:cNvPr>
          <p:cNvSpPr txBox="1">
            <a:spLocks/>
          </p:cNvSpPr>
          <p:nvPr/>
        </p:nvSpPr>
        <p:spPr bwMode="auto">
          <a:xfrm>
            <a:off x="609600" y="3581400"/>
            <a:ext cx="3048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72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メイク</a:t>
            </a:r>
            <a:endParaRPr kumimoji="0" lang="ja-JP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5293DC0-028A-4D9C-84DB-1DB822EEBCD0}"/>
              </a:ext>
            </a:extLst>
          </p:cNvPr>
          <p:cNvSpPr txBox="1">
            <a:spLocks/>
          </p:cNvSpPr>
          <p:nvPr/>
        </p:nvSpPr>
        <p:spPr bwMode="auto">
          <a:xfrm>
            <a:off x="3924300" y="3581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meiku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3C1772F-5926-48E9-9732-6362995CD065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メセナ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6408DF2-7F71-47BB-89E6-7E6B0A86CBEA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mesena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A45E30F-E187-42BE-9004-34BEB479449D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メシア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79638ADD-A2CC-4D4A-95BF-5A8DCF961338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meshia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52E6EED-8B49-4918-A7FF-21C99D10B056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メタ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8D20520-AD80-45A2-8347-1B59A2324F18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EAF019-04DF-496E-959E-B70EEAF0C85D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メチエ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6C48F75-65FB-4F77-A393-D6D0B5C3AB0E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mechie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D81C36D6-BCBE-4F3F-9D2A-3CBD2BFFE083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C115E50-4558-4B41-A9BE-38507511927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79D4787-960C-4772-A12E-6BB8B46093C5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</a:t>
            </a:r>
          </a:p>
        </p:txBody>
      </p:sp>
      <p:pic>
        <p:nvPicPr>
          <p:cNvPr id="32773" name="Picture 2" descr="http://kakijun.jp/gif-h-k-al/k6o.gif">
            <a:extLst>
              <a:ext uri="{FF2B5EF4-FFF2-40B4-BE49-F238E27FC236}">
                <a16:creationId xmlns:a16="http://schemas.microsoft.com/office/drawing/2014/main" id="{E2E3F0C0-4131-4779-B38D-50EC14C6E2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5BBCD67-4ACA-4A40-9D4E-D4F264AF3C8C}"/>
              </a:ext>
            </a:extLst>
          </p:cNvPr>
          <p:cNvSpPr txBox="1">
            <a:spLocks/>
          </p:cNvSpPr>
          <p:nvPr/>
        </p:nvSpPr>
        <p:spPr bwMode="auto">
          <a:xfrm>
            <a:off x="0" y="34290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8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メモ</a:t>
            </a:r>
            <a:endParaRPr kumimoji="0" lang="ja-JP" alt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DC3ADE0-4C71-4D11-978D-674E4F498513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B24357A-EECD-46B0-AFBF-BA2ABECBDA79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モカ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82A9954-F014-4475-9F78-C710A24BAD72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moka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D4FFE5D-C704-4052-9254-F80FC0D2C5C4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モアイ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FE6C049-540C-4623-A14C-24B45C6AD6DE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moai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07577CD-A24B-400D-8619-5955FF6595BD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モスク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39E811B-5466-4C16-88E9-5634AEB4B74C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mosuku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DFA88C3-0435-4C77-8065-FE35209CEC50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モノ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97C33B6-1F7E-4951-86D7-B3FB601F4387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815D14BA-3B22-43EE-8FD1-316806ECBC1F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48135FA-9068-4F88-B5DA-D26F0F2BA82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ヤ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1B23C2-C7FF-4517-AD22-5019125B34DD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821" name="Picture 2" descr="http://kakijun.jp/gif-h-k-al/k7a.gif">
            <a:extLst>
              <a:ext uri="{FF2B5EF4-FFF2-40B4-BE49-F238E27FC236}">
                <a16:creationId xmlns:a16="http://schemas.microsoft.com/office/drawing/2014/main" id="{8801A46A-11E0-485F-BD43-DDE6470C3B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DA4E1432-3A7E-43F4-A9D9-F983DFF9D63E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086A9BD-37BC-4E30-AFB0-9CD1A8F56BF0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1906591-32C6-4C21-A465-768CB9C60AA4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845" name="Picture 2" descr="http://kakijun.jp/gif-h-k-al/k7u.gif">
            <a:extLst>
              <a:ext uri="{FF2B5EF4-FFF2-40B4-BE49-F238E27FC236}">
                <a16:creationId xmlns:a16="http://schemas.microsoft.com/office/drawing/2014/main" id="{603AE3DA-E61F-49F3-A6AC-B379AD2A6B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84F09A3F-A8EA-414C-ABC6-3B078CE11157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ユニ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2AEC60B-FE30-427E-A22B-586A896055FE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yuni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40DD874-B756-4EA5-9A28-79F3869B575B}"/>
              </a:ext>
            </a:extLst>
          </p:cNvPr>
          <p:cNvSpPr txBox="1">
            <a:spLocks/>
          </p:cNvSpPr>
          <p:nvPr/>
        </p:nvSpPr>
        <p:spPr bwMode="auto">
          <a:xfrm>
            <a:off x="304800" y="2286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ユニセフ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D527D9E-35A3-4836-96BE-F7CACA66F0B8}"/>
              </a:ext>
            </a:extLst>
          </p:cNvPr>
          <p:cNvSpPr txBox="1">
            <a:spLocks/>
          </p:cNvSpPr>
          <p:nvPr/>
        </p:nvSpPr>
        <p:spPr bwMode="auto">
          <a:xfrm>
            <a:off x="5029200" y="2286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yunisefu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BCF2B6F-1754-46B8-A05D-848010825B12}"/>
              </a:ext>
            </a:extLst>
          </p:cNvPr>
          <p:cNvSpPr txBox="1">
            <a:spLocks/>
          </p:cNvSpPr>
          <p:nvPr/>
        </p:nvSpPr>
        <p:spPr bwMode="auto">
          <a:xfrm>
            <a:off x="304800" y="4419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ユネスコ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2EF255C-9E9A-45DB-B509-DE7E9AA7056A}"/>
              </a:ext>
            </a:extLst>
          </p:cNvPr>
          <p:cNvSpPr txBox="1">
            <a:spLocks/>
          </p:cNvSpPr>
          <p:nvPr/>
        </p:nvSpPr>
        <p:spPr bwMode="auto">
          <a:xfrm>
            <a:off x="5029200" y="4419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yunesuko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4B82C0A5-FB22-4DDC-90E1-289C7E9DF732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ユマニスム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D122511-463B-44C0-9A2F-2329B9ACE3A8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yumanisumu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6C509B1-EE55-429D-ACBA-731F15A1C219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ユマニスト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A33C3C8-F992-4969-A4C5-33B5AFB2048E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yumanisuto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F5AA962-4720-443C-A466-5EE2B43EE327}"/>
              </a:ext>
            </a:extLst>
          </p:cNvPr>
          <p:cNvSpPr txBox="1">
            <a:spLocks/>
          </p:cNvSpPr>
          <p:nvPr/>
        </p:nvSpPr>
        <p:spPr bwMode="auto">
          <a:xfrm>
            <a:off x="3048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ユマニテ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EC13E3-C0E2-4F81-801F-619CC5941931}"/>
              </a:ext>
            </a:extLst>
          </p:cNvPr>
          <p:cNvSpPr txBox="1">
            <a:spLocks/>
          </p:cNvSpPr>
          <p:nvPr/>
        </p:nvSpPr>
        <p:spPr bwMode="auto">
          <a:xfrm>
            <a:off x="5029200" y="3429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yumanite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42D5D78-620E-4854-B563-406685E96F80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24CB678-24E7-4BD7-9D1C-3B19568EE379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ヨ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29330C9-8BFB-4265-A937-49B15C4A5BC7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yo</a:t>
            </a:r>
          </a:p>
        </p:txBody>
      </p:sp>
      <p:pic>
        <p:nvPicPr>
          <p:cNvPr id="38917" name="Picture 2" descr="http://kakijun.jp/gif-h-k-al/k7o.gif">
            <a:extLst>
              <a:ext uri="{FF2B5EF4-FFF2-40B4-BE49-F238E27FC236}">
                <a16:creationId xmlns:a16="http://schemas.microsoft.com/office/drawing/2014/main" id="{078B1037-0EBE-4999-A76C-44F5907598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ED4AE2A-9994-4154-9554-52AFB8CF5CA2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ヨタ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D2D6FB7-130B-4C7B-B513-76A00B5C3F77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yota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61EB1DA-D75F-46BF-95E4-147773B9E398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ヨクト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6313B20-71E5-44F2-B535-EF4D03D6887D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yokuto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81DBDA-9D81-4D62-9BF2-58D5E8548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2362200" cy="12192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ja-JP" altLang="en-US" sz="5400">
                <a:solidFill>
                  <a:schemeClr val="bg1"/>
                </a:solidFill>
              </a:rPr>
              <a:t>エア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21C4F6F-2E37-492A-AFB1-FFE36163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62200"/>
            <a:ext cx="2514600" cy="1143000"/>
          </a:xfrm>
          <a:solidFill>
            <a:schemeClr val="tx1"/>
          </a:solidFill>
        </p:spPr>
        <p:txBody>
          <a:bodyPr/>
          <a:lstStyle/>
          <a:p>
            <a:pPr eaLnBrk="1" hangingPunct="1">
              <a:buFont typeface="Wingdings 2" panose="05020102010507070707" pitchFamily="82" charset="2"/>
              <a:buNone/>
            </a:pPr>
            <a:r>
              <a:rPr lang="ja-JP" altLang="en-US" sz="5400">
                <a:solidFill>
                  <a:schemeClr val="bg1"/>
                </a:solidFill>
                <a:cs typeface="HG明朝E" panose="02020809000000000000" pitchFamily="49" charset="-128"/>
              </a:rPr>
              <a:t>ケイス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F424529-366D-4AB7-8F62-5BDE21B56356}"/>
              </a:ext>
            </a:extLst>
          </p:cNvPr>
          <p:cNvSpPr txBox="1">
            <a:spLocks/>
          </p:cNvSpPr>
          <p:nvPr/>
        </p:nvSpPr>
        <p:spPr bwMode="auto">
          <a:xfrm>
            <a:off x="533400" y="4038600"/>
            <a:ext cx="24384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C0504D"/>
              </a:buClr>
              <a:buSzPct val="85000"/>
              <a:buFont typeface="Wingdings 2" panose="05020102010507070707" pitchFamily="82" charset="2"/>
              <a:buNone/>
              <a:tabLst/>
              <a:defRPr/>
            </a:pPr>
            <a:r>
              <a:rPr kumimoji="0" lang="ja-JP" alt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ケア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D6A4D4F-6542-4702-B0FE-B02EFA9A10C7}"/>
              </a:ext>
            </a:extLst>
          </p:cNvPr>
          <p:cNvSpPr txBox="1">
            <a:spLocks/>
          </p:cNvSpPr>
          <p:nvPr/>
        </p:nvSpPr>
        <p:spPr>
          <a:xfrm>
            <a:off x="3581400" y="609600"/>
            <a:ext cx="18288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ea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D512287-D571-41FF-B82A-DCC51E9D34B6}"/>
              </a:ext>
            </a:extLst>
          </p:cNvPr>
          <p:cNvSpPr txBox="1">
            <a:spLocks/>
          </p:cNvSpPr>
          <p:nvPr/>
        </p:nvSpPr>
        <p:spPr>
          <a:xfrm>
            <a:off x="35814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0" i="0" u="none" strike="noStrike" kern="1200" cap="none" spc="-100" normalizeH="0" baseline="0" noProof="0" dirty="0" err="1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keisu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10F9EF4-2CEF-4910-9ECC-A4C1DDB90359}"/>
              </a:ext>
            </a:extLst>
          </p:cNvPr>
          <p:cNvSpPr txBox="1">
            <a:spLocks/>
          </p:cNvSpPr>
          <p:nvPr/>
        </p:nvSpPr>
        <p:spPr>
          <a:xfrm>
            <a:off x="35814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kea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40D2440-F6B8-4F28-9FEE-5CCD3C3E6B4C}"/>
              </a:ext>
            </a:extLst>
          </p:cNvPr>
          <p:cNvSpPr txBox="1">
            <a:spLocks/>
          </p:cNvSpPr>
          <p:nvPr/>
        </p:nvSpPr>
        <p:spPr>
          <a:xfrm>
            <a:off x="6096000" y="6096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air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A9CBC8C-A8EE-48AD-AC6F-435A9D8CE063}"/>
              </a:ext>
            </a:extLst>
          </p:cNvPr>
          <p:cNvSpPr txBox="1">
            <a:spLocks/>
          </p:cNvSpPr>
          <p:nvPr/>
        </p:nvSpPr>
        <p:spPr>
          <a:xfrm>
            <a:off x="60198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case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F7F0D6E-F3FF-4F4B-BDA7-B1C806BCD66A}"/>
              </a:ext>
            </a:extLst>
          </p:cNvPr>
          <p:cNvSpPr txBox="1">
            <a:spLocks/>
          </p:cNvSpPr>
          <p:nvPr/>
        </p:nvSpPr>
        <p:spPr>
          <a:xfrm>
            <a:off x="60198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care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A2E01E65-6F50-4BCA-AE81-7D9EBEE4506C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1838764-C417-4D7C-902F-B5BE6EE5E82F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B40737B-50C3-47FF-9BDC-9FB7EBFB20CF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965" name="Picture 2" descr="http://kakijun.jp/gif-h-k-al/k8a.gif">
            <a:extLst>
              <a:ext uri="{FF2B5EF4-FFF2-40B4-BE49-F238E27FC236}">
                <a16:creationId xmlns:a16="http://schemas.microsoft.com/office/drawing/2014/main" id="{D4B340F0-C680-4CA3-910D-15197C2EB4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87832A9-91D4-42C0-B017-04942504A224}"/>
              </a:ext>
            </a:extLst>
          </p:cNvPr>
          <p:cNvSpPr txBox="1">
            <a:spLocks/>
          </p:cNvSpPr>
          <p:nvPr/>
        </p:nvSpPr>
        <p:spPr bwMode="auto">
          <a:xfrm>
            <a:off x="76200" y="32004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ライト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CBA71A8-202E-45A3-AED6-B51093BA7B15}"/>
              </a:ext>
            </a:extLst>
          </p:cNvPr>
          <p:cNvSpPr txBox="1">
            <a:spLocks/>
          </p:cNvSpPr>
          <p:nvPr/>
        </p:nvSpPr>
        <p:spPr bwMode="auto">
          <a:xfrm>
            <a:off x="5257800" y="32004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raito</a:t>
            </a:r>
            <a:endParaRPr kumimoji="0" lang="en-US" altLang="ja-JP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0D0C5E9-591B-4D8F-A451-50DB498DF4C0}"/>
              </a:ext>
            </a:extLst>
          </p:cNvPr>
          <p:cNvSpPr txBox="1">
            <a:spLocks/>
          </p:cNvSpPr>
          <p:nvPr/>
        </p:nvSpPr>
        <p:spPr bwMode="auto">
          <a:xfrm>
            <a:off x="90487" y="48768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ハイライト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940F90C-3E83-47DA-8976-80288B55A06A}"/>
              </a:ext>
            </a:extLst>
          </p:cNvPr>
          <p:cNvSpPr txBox="1">
            <a:spLocks/>
          </p:cNvSpPr>
          <p:nvPr/>
        </p:nvSpPr>
        <p:spPr bwMode="auto">
          <a:xfrm>
            <a:off x="5267325" y="4872037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hairaito</a:t>
            </a:r>
            <a:endParaRPr kumimoji="0" lang="en-US" altLang="ja-JP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50A5B062-1BCB-43E5-8936-C007A9F1DAEB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マスカラ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A083797-F199-4AFF-AC96-4D4401D7DBF4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masukara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A8556FD-9033-482F-AACC-B836368EC2E0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マクラメ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FAF9DC1-44CC-4E06-B0CE-28A297D19D8C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makurame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8C7890E-9040-4450-AF93-094C7754C249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マラカス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F963596-279A-445C-B535-0CEDBDCCDCFA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marakasu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CA84656B-D4E7-417C-A64B-5AA35373F76A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ラスク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3679BF5-5C09-45ED-BC5E-CB46590D6297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rasuku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E6549116-CA5F-4357-8548-461CDB46CCAC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ラコステ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049B58D-9C68-4936-A14D-29B82873801D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rakosute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D989A71-9145-4E2F-B74E-7E460D0CEC73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ラフ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6DB8409-06EC-4BBA-8CDF-8A6A0AAAD879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rafu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ACD1292-0D2E-4D6B-A134-362C72EABEB5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ラムネ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7E99B36-0376-43CD-AC6A-AEB3D7C07213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ramune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CBAAED9-169D-4F51-AD9D-CF511EAAA864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コラム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C42E850-0CDD-40AB-BB45-FC87AB631E1C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koramu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C0F46B4-294D-46CB-9A39-73746376496C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アカラシア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F284A93-F167-4600-9191-DF951601E33A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akarashia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6D12CFA-2090-4424-9509-D7E3575CB96E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CE75FA0-9639-4E10-B294-A8D0D32AFD1D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E65A8AA-A1EC-434C-B6D5-CED492E2384D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BDFE6E9-42BA-41B8-A081-682E466E1716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16F3EC35-6F3D-4B57-9789-973AD20CF6B0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9260026-76A0-4FCD-8589-406B34BF392B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リ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5555431-1F94-4925-BC00-D95FF478FBA5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5061" name="Picture 2" descr="http://kakijun.jp/gif-h-k-al/k8i.gif">
            <a:extLst>
              <a:ext uri="{FF2B5EF4-FFF2-40B4-BE49-F238E27FC236}">
                <a16:creationId xmlns:a16="http://schemas.microsoft.com/office/drawing/2014/main" id="{03E9E77B-21EE-4F4D-9B8B-C21DA5D073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3C91484-9272-4A58-AA99-145199FE1050}"/>
              </a:ext>
            </a:extLst>
          </p:cNvPr>
          <p:cNvSpPr txBox="1">
            <a:spLocks/>
          </p:cNvSpPr>
          <p:nvPr/>
        </p:nvSpPr>
        <p:spPr bwMode="auto">
          <a:xfrm>
            <a:off x="0" y="34290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ハイリスク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DF70C0B-BA86-4154-A8FB-E053EE1970CD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hairisuku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27AE6C7-B2BD-43AB-AB84-089032929674}"/>
              </a:ext>
            </a:extLst>
          </p:cNvPr>
          <p:cNvSpPr txBox="1">
            <a:spLocks/>
          </p:cNvSpPr>
          <p:nvPr/>
        </p:nvSpPr>
        <p:spPr bwMode="auto">
          <a:xfrm>
            <a:off x="0" y="51054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リスト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CCB2969-33B5-47B2-B213-81A01B6EF96C}"/>
              </a:ext>
            </a:extLst>
          </p:cNvPr>
          <p:cNvSpPr txBox="1">
            <a:spLocks/>
          </p:cNvSpPr>
          <p:nvPr/>
        </p:nvSpPr>
        <p:spPr bwMode="auto">
          <a:xfrm>
            <a:off x="5257800" y="51054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risuto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034F1DDF-8A8A-43E5-A660-59B2F3E7CC69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ミリオネア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0FD14E7-B08A-4C0C-B626-EC091FD9CA8C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mirionea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3E1F5A4-F527-40F9-8EF2-0A58B67B19D9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マリネ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09E5A67-C765-4107-AE82-E1EB7D9A2A3B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marine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352E731-6A97-4B58-B571-300AF4EBCFBE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ミリタリスト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E1D9858-4643-4A70-9EC9-76D4CD4C661A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miritarisuto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A6E48F6-5E21-4397-B46A-97EB65253422}"/>
              </a:ext>
            </a:extLst>
          </p:cNvPr>
          <p:cNvSpPr txBox="1">
            <a:spLocks/>
          </p:cNvSpPr>
          <p:nvPr/>
        </p:nvSpPr>
        <p:spPr bwMode="auto">
          <a:xfrm>
            <a:off x="381000" y="304800"/>
            <a:ext cx="4648200" cy="1371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ヘリオス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D04EA66-CB1C-431A-8D5C-C00303B3A505}"/>
              </a:ext>
            </a:extLst>
          </p:cNvPr>
          <p:cNvSpPr txBox="1">
            <a:spLocks/>
          </p:cNvSpPr>
          <p:nvPr/>
        </p:nvSpPr>
        <p:spPr bwMode="auto">
          <a:xfrm>
            <a:off x="5257800" y="304800"/>
            <a:ext cx="3886200" cy="1371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heriosu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E62237D-7575-48B0-9A27-9037D7CEB762}"/>
              </a:ext>
            </a:extLst>
          </p:cNvPr>
          <p:cNvSpPr txBox="1">
            <a:spLocks/>
          </p:cNvSpPr>
          <p:nvPr/>
        </p:nvSpPr>
        <p:spPr bwMode="auto">
          <a:xfrm>
            <a:off x="228600" y="1905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メリヤス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1950BD02-2C38-4E80-8A6D-1BB308D2E75F}"/>
              </a:ext>
            </a:extLst>
          </p:cNvPr>
          <p:cNvSpPr txBox="1">
            <a:spLocks/>
          </p:cNvSpPr>
          <p:nvPr/>
        </p:nvSpPr>
        <p:spPr bwMode="auto">
          <a:xfrm>
            <a:off x="4953000" y="19050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meriyasu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71EE14DD-ED95-437A-8AF2-8A07691EA226}"/>
              </a:ext>
            </a:extLst>
          </p:cNvPr>
          <p:cNvSpPr txBox="1">
            <a:spLocks/>
          </p:cNvSpPr>
          <p:nvPr/>
        </p:nvSpPr>
        <p:spPr bwMode="auto">
          <a:xfrm>
            <a:off x="228600" y="3733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アイリス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7B532965-70EE-4D87-9DB0-DF172A210D94}"/>
              </a:ext>
            </a:extLst>
          </p:cNvPr>
          <p:cNvSpPr txBox="1">
            <a:spLocks/>
          </p:cNvSpPr>
          <p:nvPr/>
        </p:nvSpPr>
        <p:spPr bwMode="auto">
          <a:xfrm>
            <a:off x="5029200" y="37338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airisu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07A5C5AF-ABF6-4074-BFA5-665892F5D91B}"/>
              </a:ext>
            </a:extLst>
          </p:cNvPr>
          <p:cNvSpPr txBox="1">
            <a:spLocks/>
          </p:cNvSpPr>
          <p:nvPr/>
        </p:nvSpPr>
        <p:spPr bwMode="auto">
          <a:xfrm>
            <a:off x="228600" y="5334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スリム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A3235747-5400-45F5-B0B1-D4F815C88337}"/>
              </a:ext>
            </a:extLst>
          </p:cNvPr>
          <p:cNvSpPr txBox="1">
            <a:spLocks/>
          </p:cNvSpPr>
          <p:nvPr/>
        </p:nvSpPr>
        <p:spPr bwMode="auto">
          <a:xfrm>
            <a:off x="5029200" y="5334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surimu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11" grpId="0" animBg="1" autoUpdateAnimBg="0"/>
      <p:bldP spid="12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87B7A8A-E61B-4DC2-8F26-799827380C03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ムスカリ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D79F5E3-2027-45C3-93B4-C3988ED648ED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musukari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053EC0FA-AA73-4090-B207-50372B37D04B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ムスリム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823640C-A3EF-4D01-B1E3-5C1532B49025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musurimu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6DF36B5-BAF2-4948-9090-B81CF79EE349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メリスマ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5BA54D6-5BF1-42B2-9976-86A5EF660805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merisuma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8" grpId="0" animBg="1" autoUpdateAnimBg="0"/>
      <p:bldP spid="11" grpId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75F5569E-3625-4932-8B3D-D677AFD6BC75}"/>
              </a:ext>
            </a:extLst>
          </p:cNvPr>
          <p:cNvSpPr/>
          <p:nvPr/>
        </p:nvSpPr>
        <p:spPr>
          <a:xfrm>
            <a:off x="4724400" y="1219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CC0E6CB-8628-4DDE-A451-8C1AC26AD83C}"/>
              </a:ext>
            </a:extLst>
          </p:cNvPr>
          <p:cNvSpPr txBox="1">
            <a:spLocks/>
          </p:cNvSpPr>
          <p:nvPr/>
        </p:nvSpPr>
        <p:spPr bwMode="auto">
          <a:xfrm>
            <a:off x="3048000" y="609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ル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D4A71A7-32D7-4E12-B926-2516593D221D}"/>
              </a:ext>
            </a:extLst>
          </p:cNvPr>
          <p:cNvSpPr txBox="1">
            <a:spLocks/>
          </p:cNvSpPr>
          <p:nvPr/>
        </p:nvSpPr>
        <p:spPr bwMode="auto">
          <a:xfrm>
            <a:off x="5943600" y="609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9157" name="Picture 2" descr="http://kakijun.jp/gif-h-k-al/k8u.gif">
            <a:extLst>
              <a:ext uri="{FF2B5EF4-FFF2-40B4-BE49-F238E27FC236}">
                <a16:creationId xmlns:a16="http://schemas.microsoft.com/office/drawing/2014/main" id="{6981EA1B-4F68-4A27-A63D-692A0F3C72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EC9D4E-ED55-485A-A200-98D56B999330}"/>
              </a:ext>
            </a:extLst>
          </p:cNvPr>
          <p:cNvSpPr txBox="1">
            <a:spLocks/>
          </p:cNvSpPr>
          <p:nvPr/>
        </p:nvSpPr>
        <p:spPr bwMode="auto">
          <a:xfrm>
            <a:off x="228600" y="2362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ホイル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281F06B-B288-432F-8C1E-085EC7BD89B6}"/>
              </a:ext>
            </a:extLst>
          </p:cNvPr>
          <p:cNvSpPr txBox="1">
            <a:spLocks/>
          </p:cNvSpPr>
          <p:nvPr/>
        </p:nvSpPr>
        <p:spPr bwMode="auto">
          <a:xfrm>
            <a:off x="5029200" y="2286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hoiru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E96902F-63C0-48C8-A084-4BA33E9C68CA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ホテル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6A993A9-143C-46AF-8F82-C9340D7B8B09}"/>
              </a:ext>
            </a:extLst>
          </p:cNvPr>
          <p:cNvSpPr txBox="1">
            <a:spLocks/>
          </p:cNvSpPr>
          <p:nvPr/>
        </p:nvSpPr>
        <p:spPr bwMode="auto">
          <a:xfrm>
            <a:off x="5029200" y="3886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hoteru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BA667AC-5408-4360-BC26-E91041AD5FFF}"/>
              </a:ext>
            </a:extLst>
          </p:cNvPr>
          <p:cNvSpPr txBox="1">
            <a:spLocks/>
          </p:cNvSpPr>
          <p:nvPr/>
        </p:nvSpPr>
        <p:spPr bwMode="auto">
          <a:xfrm>
            <a:off x="228600" y="5334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スキル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F2F4018-0BC3-40B3-81B4-9B4FE7F2BACD}"/>
              </a:ext>
            </a:extLst>
          </p:cNvPr>
          <p:cNvSpPr txBox="1">
            <a:spLocks/>
          </p:cNvSpPr>
          <p:nvPr/>
        </p:nvSpPr>
        <p:spPr bwMode="auto">
          <a:xfrm>
            <a:off x="5029200" y="5334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sukiru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38F04A8-518E-485C-B443-20AFE263BE50}"/>
              </a:ext>
            </a:extLst>
          </p:cNvPr>
          <p:cNvSpPr txBox="1">
            <a:spLocks/>
          </p:cNvSpPr>
          <p:nvPr/>
        </p:nvSpPr>
        <p:spPr bwMode="auto">
          <a:xfrm>
            <a:off x="228600" y="1676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ミストラル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8D15716-6044-497C-80F8-AC373A3CC8DC}"/>
              </a:ext>
            </a:extLst>
          </p:cNvPr>
          <p:cNvSpPr txBox="1">
            <a:spLocks/>
          </p:cNvSpPr>
          <p:nvPr/>
        </p:nvSpPr>
        <p:spPr bwMode="auto">
          <a:xfrm>
            <a:off x="5029200" y="1676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misutoraru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81FF745-7C25-4670-95F8-BA53351F28B4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マルチ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546B9D5-286C-48DD-9313-FD512F5BBE90}"/>
              </a:ext>
            </a:extLst>
          </p:cNvPr>
          <p:cNvSpPr txBox="1">
            <a:spLocks/>
          </p:cNvSpPr>
          <p:nvPr/>
        </p:nvSpPr>
        <p:spPr bwMode="auto">
          <a:xfrm>
            <a:off x="4953000" y="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maruchi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CCFDFF2-F908-4CD6-95C7-48FB55C1A5CE}"/>
              </a:ext>
            </a:extLst>
          </p:cNvPr>
          <p:cNvSpPr txBox="1">
            <a:spLocks/>
          </p:cNvSpPr>
          <p:nvPr/>
        </p:nvSpPr>
        <p:spPr bwMode="auto">
          <a:xfrm>
            <a:off x="2286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ミニマル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F04BC6-2094-4A56-8EEB-CDEEC23ADE59}"/>
              </a:ext>
            </a:extLst>
          </p:cNvPr>
          <p:cNvSpPr txBox="1">
            <a:spLocks/>
          </p:cNvSpPr>
          <p:nvPr/>
        </p:nvSpPr>
        <p:spPr bwMode="auto">
          <a:xfrm>
            <a:off x="5029200" y="3276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minimaru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F335E17-B6D1-4A20-8F34-33F05BFBD938}"/>
              </a:ext>
            </a:extLst>
          </p:cNvPr>
          <p:cNvSpPr txBox="1">
            <a:spLocks/>
          </p:cNvSpPr>
          <p:nvPr/>
        </p:nvSpPr>
        <p:spPr bwMode="auto">
          <a:xfrm>
            <a:off x="228600" y="5029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ミネラル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884DFFE-08E2-422D-BB80-549103FD8555}"/>
              </a:ext>
            </a:extLst>
          </p:cNvPr>
          <p:cNvSpPr txBox="1">
            <a:spLocks/>
          </p:cNvSpPr>
          <p:nvPr/>
        </p:nvSpPr>
        <p:spPr bwMode="auto">
          <a:xfrm>
            <a:off x="5029200" y="50292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mineraru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2C51F8-2361-4650-A9C8-5C852623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2362200" cy="12192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ja-JP" altLang="en-US" sz="5400">
                <a:solidFill>
                  <a:schemeClr val="bg1"/>
                </a:solidFill>
              </a:rPr>
              <a:t>アイス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1300F69-DE49-477D-A62D-4B19E56B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62200"/>
            <a:ext cx="2514600" cy="1143000"/>
          </a:xfrm>
          <a:solidFill>
            <a:schemeClr val="tx1"/>
          </a:solidFill>
        </p:spPr>
        <p:txBody>
          <a:bodyPr/>
          <a:lstStyle/>
          <a:p>
            <a:pPr eaLnBrk="1" hangingPunct="1">
              <a:buFont typeface="Wingdings 2" panose="05020102010507070707" pitchFamily="82" charset="2"/>
              <a:buNone/>
            </a:pPr>
            <a:r>
              <a:rPr lang="ja-JP" altLang="en-US" sz="5400">
                <a:solidFill>
                  <a:schemeClr val="bg1"/>
                </a:solidFill>
              </a:rPr>
              <a:t>キス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5641E1D-C023-4C1C-A077-4FD4DEA40EAB}"/>
              </a:ext>
            </a:extLst>
          </p:cNvPr>
          <p:cNvSpPr txBox="1">
            <a:spLocks/>
          </p:cNvSpPr>
          <p:nvPr/>
        </p:nvSpPr>
        <p:spPr bwMode="auto">
          <a:xfrm>
            <a:off x="533400" y="4038600"/>
            <a:ext cx="24384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C0504D"/>
              </a:buClr>
              <a:buSzPct val="85000"/>
              <a:buFont typeface="Wingdings 2" panose="05020102010507070707" pitchFamily="82" charset="2"/>
              <a:buNone/>
              <a:tabLst/>
              <a:defRPr/>
            </a:pPr>
            <a:r>
              <a:rPr kumimoji="0" lang="ja-JP" altLang="en-US" sz="4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キオスク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DDDA526-818F-48AB-B6FE-1A3478D6E17F}"/>
              </a:ext>
            </a:extLst>
          </p:cNvPr>
          <p:cNvSpPr txBox="1">
            <a:spLocks/>
          </p:cNvSpPr>
          <p:nvPr/>
        </p:nvSpPr>
        <p:spPr>
          <a:xfrm>
            <a:off x="3581400" y="609600"/>
            <a:ext cx="18288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5400" b="0" i="0" u="none" strike="noStrike" kern="1200" cap="none" spc="-100" normalizeH="0" baseline="0" noProof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Ａｉｓｕ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DA58D17-E129-4152-B1C8-558B4FC3B6DA}"/>
              </a:ext>
            </a:extLst>
          </p:cNvPr>
          <p:cNvSpPr txBox="1">
            <a:spLocks/>
          </p:cNvSpPr>
          <p:nvPr/>
        </p:nvSpPr>
        <p:spPr>
          <a:xfrm>
            <a:off x="35814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5400" b="0" i="0" u="none" strike="noStrike" kern="1200" cap="none" spc="-100" normalizeH="0" baseline="0" noProof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Ｋｉｓｕ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65870FB-3727-4AC0-B29F-FAD818B22955}"/>
              </a:ext>
            </a:extLst>
          </p:cNvPr>
          <p:cNvSpPr txBox="1">
            <a:spLocks/>
          </p:cNvSpPr>
          <p:nvPr/>
        </p:nvSpPr>
        <p:spPr>
          <a:xfrm>
            <a:off x="3276600" y="3962400"/>
            <a:ext cx="25908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 fontScale="850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5400" b="0" i="0" u="none" strike="noStrike" kern="1200" cap="none" spc="-100" normalizeH="0" baseline="0" noProof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rPr>
              <a:t>Ｋｉｏｓｕｋｕ</a:t>
            </a:r>
            <a:endParaRPr kumimoji="0" lang="en-US" sz="5400" b="0" i="0" u="none" strike="noStrike" kern="1200" cap="none" spc="-100" normalizeH="0" baseline="0" noProof="0" dirty="0">
              <a:ln w="3200">
                <a:solidFill>
                  <a:srgbClr val="EEECE1">
                    <a:shade val="75000"/>
                    <a:alpha val="25000"/>
                  </a:srgbClr>
                </a:solidFill>
                <a:prstDash val="solid"/>
                <a:round/>
              </a:ln>
              <a:solidFill>
                <a:prstClr val="white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8F818F8-47E5-466F-A561-7BDF57B9AD9D}"/>
              </a:ext>
            </a:extLst>
          </p:cNvPr>
          <p:cNvSpPr txBox="1">
            <a:spLocks/>
          </p:cNvSpPr>
          <p:nvPr/>
        </p:nvSpPr>
        <p:spPr>
          <a:xfrm>
            <a:off x="6096000" y="6096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ice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1055769-1269-441D-A280-483DCFF1AB98}"/>
              </a:ext>
            </a:extLst>
          </p:cNvPr>
          <p:cNvSpPr txBox="1">
            <a:spLocks/>
          </p:cNvSpPr>
          <p:nvPr/>
        </p:nvSpPr>
        <p:spPr>
          <a:xfrm>
            <a:off x="6019800" y="23622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kiss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A80FB29-D09C-4F75-92AC-49D97BA17F15}"/>
              </a:ext>
            </a:extLst>
          </p:cNvPr>
          <p:cNvSpPr txBox="1">
            <a:spLocks/>
          </p:cNvSpPr>
          <p:nvPr/>
        </p:nvSpPr>
        <p:spPr>
          <a:xfrm>
            <a:off x="6019800" y="3962400"/>
            <a:ext cx="1905000" cy="1219200"/>
          </a:xfrm>
          <a:prstGeom prst="rect">
            <a:avLst/>
          </a:prstGeom>
          <a:solidFill>
            <a:schemeClr val="tx1"/>
          </a:solidFill>
          <a:ln w="6350" cap="rnd">
            <a:noFill/>
          </a:ln>
        </p:spPr>
        <p:txBody>
          <a:bodyPr anchor="b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00" normalizeH="0" baseline="0" noProof="0" dirty="0">
                <a:ln w="3200">
                  <a:solidFill>
                    <a:srgbClr val="EEECE1">
                      <a:shade val="75000"/>
                      <a:alpha val="25000"/>
                    </a:srgbClr>
                  </a:solidFill>
                  <a:prstDash val="solid"/>
                  <a:round/>
                </a:ln>
                <a:solidFill>
                  <a:prstClr val="white"/>
                </a:solidFill>
                <a:effectLst>
                  <a:innerShdw blurRad="50800" dist="25400" dir="13500000">
                    <a:prstClr val="black">
                      <a:alpha val="70000"/>
                    </a:prstClr>
                  </a:inn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kiosk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7CB011AB-5EE9-4E7C-86F4-5CB2C1F6000E}"/>
              </a:ext>
            </a:extLst>
          </p:cNvPr>
          <p:cNvSpPr txBox="1">
            <a:spLocks/>
          </p:cNvSpPr>
          <p:nvPr/>
        </p:nvSpPr>
        <p:spPr bwMode="auto">
          <a:xfrm>
            <a:off x="228600" y="1676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ケミカル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E1492D0-BA7D-4264-8334-18726A69A0B4}"/>
              </a:ext>
            </a:extLst>
          </p:cNvPr>
          <p:cNvSpPr txBox="1">
            <a:spLocks/>
          </p:cNvSpPr>
          <p:nvPr/>
        </p:nvSpPr>
        <p:spPr bwMode="auto">
          <a:xfrm>
            <a:off x="5029200" y="1676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kemikaru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BAE15BE-CD79-42E4-94E8-1B93C0BAFC93}"/>
              </a:ext>
            </a:extLst>
          </p:cNvPr>
          <p:cNvSpPr txBox="1">
            <a:spLocks/>
          </p:cNvSpPr>
          <p:nvPr/>
        </p:nvSpPr>
        <p:spPr bwMode="auto">
          <a:xfrm>
            <a:off x="228600" y="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ムニエル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AB818E2-9EFE-43BA-8CCC-8F17D1AB6367}"/>
              </a:ext>
            </a:extLst>
          </p:cNvPr>
          <p:cNvSpPr txBox="1">
            <a:spLocks/>
          </p:cNvSpPr>
          <p:nvPr/>
        </p:nvSpPr>
        <p:spPr bwMode="auto">
          <a:xfrm>
            <a:off x="4953000" y="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munieru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1359E5C-45F2-451F-8751-733AA0A9BBAE}"/>
              </a:ext>
            </a:extLst>
          </p:cNvPr>
          <p:cNvSpPr txBox="1">
            <a:spLocks/>
          </p:cNvSpPr>
          <p:nvPr/>
        </p:nvSpPr>
        <p:spPr bwMode="auto">
          <a:xfrm>
            <a:off x="2286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コイル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152218F-D900-4339-9605-0FAC37A534B3}"/>
              </a:ext>
            </a:extLst>
          </p:cNvPr>
          <p:cNvSpPr txBox="1">
            <a:spLocks/>
          </p:cNvSpPr>
          <p:nvPr/>
        </p:nvSpPr>
        <p:spPr bwMode="auto">
          <a:xfrm>
            <a:off x="5029200" y="3276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koiru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52E5F4C-FC87-4B50-8D8E-1CD79734BEDC}"/>
              </a:ext>
            </a:extLst>
          </p:cNvPr>
          <p:cNvSpPr txBox="1">
            <a:spLocks/>
          </p:cNvSpPr>
          <p:nvPr/>
        </p:nvSpPr>
        <p:spPr bwMode="auto">
          <a:xfrm>
            <a:off x="228600" y="5029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サイクル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2D48EC72-CABC-4EED-BB2A-3BE43A5537F3}"/>
              </a:ext>
            </a:extLst>
          </p:cNvPr>
          <p:cNvSpPr txBox="1">
            <a:spLocks/>
          </p:cNvSpPr>
          <p:nvPr/>
        </p:nvSpPr>
        <p:spPr bwMode="auto">
          <a:xfrm>
            <a:off x="5029200" y="50292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saikuru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C88A3E4B-4FF9-4F5D-A481-4A7D8E17868B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ヘルニア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9E4D6B5-BA11-4504-945B-3C748CC26729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herunia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5C77FFF-FBEC-4383-8031-4F49D85A1F73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ヘルツ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8EBD236-8BC4-4893-BD7D-9E50011BEDD4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herutsu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ACCAC7B-B75A-4F9F-9071-E570C1F0A81C}"/>
              </a:ext>
            </a:extLst>
          </p:cNvPr>
          <p:cNvSpPr txBox="1">
            <a:spLocks/>
          </p:cNvSpPr>
          <p:nvPr/>
        </p:nvSpPr>
        <p:spPr bwMode="auto">
          <a:xfrm>
            <a:off x="0" y="3810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ヘルメス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9F5C381-49C1-48E7-81CC-94B6225FB4A9}"/>
              </a:ext>
            </a:extLst>
          </p:cNvPr>
          <p:cNvSpPr txBox="1">
            <a:spLocks/>
          </p:cNvSpPr>
          <p:nvPr/>
        </p:nvSpPr>
        <p:spPr bwMode="auto">
          <a:xfrm>
            <a:off x="4800600" y="3810000"/>
            <a:ext cx="4343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herumesu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BE2C485D-402B-450B-BEB6-CC4C087C9169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9965FEA-A6CC-41D3-80D1-9C7BE3A2CCE4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レ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5AAB2C0-76CE-4DBB-BB0F-8CBF033124B4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</a:t>
            </a:r>
          </a:p>
        </p:txBody>
      </p:sp>
      <p:pic>
        <p:nvPicPr>
          <p:cNvPr id="53253" name="Picture 2" descr="http://kakijun.jp/gif-h-k-al/k8e.gif">
            <a:extLst>
              <a:ext uri="{FF2B5EF4-FFF2-40B4-BE49-F238E27FC236}">
                <a16:creationId xmlns:a16="http://schemas.microsoft.com/office/drawing/2014/main" id="{65D3C2B1-928E-46D5-9D95-8D5C30ECA4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552FF75-7DED-43A2-B60D-891130F7B0DB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ステレオ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5FE758E-9743-4499-BD6D-A6CFAA242460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sutereo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53E6406F-0A62-43C4-9DA8-3C9A9C713137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ミモレ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8676D29-11C1-4386-BFE0-5324C35BFCD5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mimore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12E3835-80AA-4BE2-B0CB-92273B3E0E08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ミストレス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5C06E00-A72F-4124-9683-7D76C0AEDF89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misutoresu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F59ABD8-5C8D-4FB5-A2C6-1874EEBB6E60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ミレニアム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AD1FFE-907D-43D6-B599-4A34DAF2CFBC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mireniamu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C1E1651A-0C6A-414F-86EC-7EBF065F51A1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モスレム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85FBE08-54B1-488E-91C5-DA858E3043F7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mosuremu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A802315-D738-4A2B-8FFD-B35CC7B32BCB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モアレ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A1E2521-5316-49B7-850D-B7D88FAEE035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moare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48ABC96-CD73-432B-A5B8-E0BAE03A33B6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レアメタル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23EFF29-B6A5-41AD-B023-3AC25565CADC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reametaru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E93BB6F-F6B0-4794-8C4D-A0661E99D243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レイオフ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D643B15-2069-4EB7-8D1B-7EAA5CBFB8C8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reiofu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DA9F4704-1C85-434E-A519-FBE4496FEF29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26A4C31-81BD-4C72-9B1A-E05E2D095878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ロ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EDFDBAC-1053-47BE-8EA3-61D5F3881CAC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</a:t>
            </a:r>
          </a:p>
        </p:txBody>
      </p:sp>
      <p:pic>
        <p:nvPicPr>
          <p:cNvPr id="56325" name="Picture 2" descr="http://kakijun.jp/gif-h-k-al/k8o.gif">
            <a:extLst>
              <a:ext uri="{FF2B5EF4-FFF2-40B4-BE49-F238E27FC236}">
                <a16:creationId xmlns:a16="http://schemas.microsoft.com/office/drawing/2014/main" id="{FBEE9B90-7902-4D6E-8BEE-53EC986E0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454636F-9655-40A5-B400-D244A0DD550D}"/>
              </a:ext>
            </a:extLst>
          </p:cNvPr>
          <p:cNvSpPr txBox="1">
            <a:spLocks/>
          </p:cNvSpPr>
          <p:nvPr/>
        </p:nvSpPr>
        <p:spPr bwMode="auto">
          <a:xfrm>
            <a:off x="0" y="3124200"/>
            <a:ext cx="4953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マエストロ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6380D7E-6102-49E2-A170-B1D3F432973F}"/>
              </a:ext>
            </a:extLst>
          </p:cNvPr>
          <p:cNvSpPr txBox="1">
            <a:spLocks/>
          </p:cNvSpPr>
          <p:nvPr/>
        </p:nvSpPr>
        <p:spPr bwMode="auto">
          <a:xfrm>
            <a:off x="5029200" y="31242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maesutoro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05D7BAF-AE72-44E4-9BE6-49CA62BDEEA4}"/>
              </a:ext>
            </a:extLst>
          </p:cNvPr>
          <p:cNvSpPr txBox="1">
            <a:spLocks/>
          </p:cNvSpPr>
          <p:nvPr/>
        </p:nvSpPr>
        <p:spPr bwMode="auto">
          <a:xfrm>
            <a:off x="0" y="4953000"/>
            <a:ext cx="4953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シクロ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F914308-9451-44A2-9C0C-ACAEC7F7A82C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shikuro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6B328702-B2D7-4DBB-A8F9-64A505075836}"/>
              </a:ext>
            </a:extLst>
          </p:cNvPr>
          <p:cNvSpPr txBox="1">
            <a:spLocks/>
          </p:cNvSpPr>
          <p:nvPr/>
        </p:nvSpPr>
        <p:spPr bwMode="auto">
          <a:xfrm>
            <a:off x="304800" y="533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モロヘイヤ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BDF0151-98E1-470D-9A4B-4B9D2C5A51B5}"/>
              </a:ext>
            </a:extLst>
          </p:cNvPr>
          <p:cNvSpPr txBox="1">
            <a:spLocks/>
          </p:cNvSpPr>
          <p:nvPr/>
        </p:nvSpPr>
        <p:spPr bwMode="auto">
          <a:xfrm>
            <a:off x="5029200" y="533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moroheiya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17CD194-B009-41D5-914A-C1DD0D14593D}"/>
              </a:ext>
            </a:extLst>
          </p:cNvPr>
          <p:cNvSpPr txBox="1">
            <a:spLocks/>
          </p:cNvSpPr>
          <p:nvPr/>
        </p:nvSpPr>
        <p:spPr bwMode="auto">
          <a:xfrm>
            <a:off x="3048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ユニクロ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A519336-2C7A-4D65-98FA-AD12CCB99A75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yunikuro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11" grpId="0" animBg="1" autoUpdateAnimBg="0"/>
      <p:bldP spid="12" grpId="0" animBg="1" autoUpdateAnimBg="0"/>
      <p:bldP spid="15" grpId="0" animBg="1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3BE263E9-6145-47D5-A733-803720D6C6BA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マルメロ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62E1053-736E-41FE-8ECD-62C7D6221650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marumero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D66EDE3-8C69-4A33-99A9-6CB1788D5B8B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マクロ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A59BEE1-A1EF-4101-902B-A58811F513CC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makuro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CC07DAF-1103-416E-9311-2712F4E663F9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ミクロ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552E139-A7A5-4E88-B453-53B0A8DFAAD2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mikuro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56038339-3F33-41AF-A061-0FE415BA3575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メトロ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E21D038-0200-4411-88CD-0AE9AF0B22BB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metoro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9B44E8E-F532-4AB0-8BD5-9C20B5831596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ミニロト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942886B-8529-49CA-AEC5-2DEB39D27BCA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miniroto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A0ABE237-A6E6-4CB8-BB34-D6EF629AC8BC}"/>
              </a:ext>
            </a:extLst>
          </p:cNvPr>
          <p:cNvSpPr txBox="1">
            <a:spLocks/>
          </p:cNvSpPr>
          <p:nvPr/>
        </p:nvSpPr>
        <p:spPr bwMode="auto">
          <a:xfrm>
            <a:off x="228600" y="396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キロ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1B6572D-77D1-4F21-8773-958DC2D82E23}"/>
              </a:ext>
            </a:extLst>
          </p:cNvPr>
          <p:cNvSpPr txBox="1">
            <a:spLocks/>
          </p:cNvSpPr>
          <p:nvPr/>
        </p:nvSpPr>
        <p:spPr bwMode="auto">
          <a:xfrm>
            <a:off x="5029200" y="39624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kiro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B27C28C-82F3-4AA4-8D51-B92760E6A8AF}"/>
              </a:ext>
            </a:extLst>
          </p:cNvPr>
          <p:cNvSpPr txBox="1">
            <a:spLocks/>
          </p:cNvSpPr>
          <p:nvPr/>
        </p:nvSpPr>
        <p:spPr bwMode="auto">
          <a:xfrm>
            <a:off x="304800" y="5334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マイクロ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CE6296-31C7-466C-895A-8525E811625B}"/>
              </a:ext>
            </a:extLst>
          </p:cNvPr>
          <p:cNvSpPr txBox="1">
            <a:spLocks/>
          </p:cNvSpPr>
          <p:nvPr/>
        </p:nvSpPr>
        <p:spPr bwMode="auto">
          <a:xfrm>
            <a:off x="5181600" y="5334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maikuro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CECFF25D-89AA-4A7C-B24E-AB5146B12674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C50964D-7F29-403F-A12D-83526C0DC059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ワ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F1A0AB8-615A-444E-AF34-73D8C4585075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0421" name="Picture 2" descr="http://kakijun.jp/gif-h-k-al/k9a.gif">
            <a:extLst>
              <a:ext uri="{FF2B5EF4-FFF2-40B4-BE49-F238E27FC236}">
                <a16:creationId xmlns:a16="http://schemas.microsoft.com/office/drawing/2014/main" id="{711C7C8C-AAB5-43CB-AF2B-545C168B42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91B20281-BCA8-49D9-BAF1-0D56CD032A71}"/>
              </a:ext>
            </a:extLst>
          </p:cNvPr>
          <p:cNvSpPr txBox="1">
            <a:spLocks/>
          </p:cNvSpPr>
          <p:nvPr/>
        </p:nvSpPr>
        <p:spPr bwMode="auto">
          <a:xfrm>
            <a:off x="0" y="34290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ホワイト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790A324-DD87-4E88-9335-85E9C6515FFA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howaito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214FBB3-409A-47E1-951C-0A7DDC0D3D31}"/>
              </a:ext>
            </a:extLst>
          </p:cNvPr>
          <p:cNvSpPr txBox="1">
            <a:spLocks/>
          </p:cNvSpPr>
          <p:nvPr/>
        </p:nvSpPr>
        <p:spPr bwMode="auto">
          <a:xfrm>
            <a:off x="0" y="5105400"/>
            <a:ext cx="5029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モワレ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93F2026-FDFA-4F6A-B5FC-70A0E80FFE2B}"/>
              </a:ext>
            </a:extLst>
          </p:cNvPr>
          <p:cNvSpPr txBox="1">
            <a:spLocks/>
          </p:cNvSpPr>
          <p:nvPr/>
        </p:nvSpPr>
        <p:spPr bwMode="auto">
          <a:xfrm>
            <a:off x="5257800" y="51054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moware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DE533E-397A-47EF-B73D-D1B95093F09B}"/>
              </a:ext>
            </a:extLst>
          </p:cNvPr>
          <p:cNvSpPr txBox="1"/>
          <p:nvPr/>
        </p:nvSpPr>
        <p:spPr>
          <a:xfrm>
            <a:off x="2362200" y="381000"/>
            <a:ext cx="4038600" cy="369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KATAKANA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92A83-FBAA-46FF-86A8-6CD008A07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な　に　ぬ　ね　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E450C-50F9-4416-A2E9-BAEF740E1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0668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ナ　ニ　ヌ　ネ　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B9C73-3CAB-4562-A379-A5AB4F316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098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は　ひ　ふ　へ　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89D32-BF8E-4597-8A30-DDE5C497A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0574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ハ　ヒ　フ　ヘ　ホ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FDA3B9-EB11-4437-94A8-DE74684C708E}"/>
              </a:ext>
            </a:extLst>
          </p:cNvPr>
          <p:cNvSpPr/>
          <p:nvPr/>
        </p:nvSpPr>
        <p:spPr>
          <a:xfrm>
            <a:off x="5486400" y="914400"/>
            <a:ext cx="990600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134B232-2BDF-4D61-BCC7-97642C17C929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ワイフ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722CFCF-1E4F-408C-B8BA-4814295D703A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waifu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B8CB0FC7-E49A-46BA-B37B-BB819F40973C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ユカワ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2FDAC46-E318-4AE0-94BA-64FF9673FB87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yukawa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027D9DE8-5A3E-4481-AF64-6D52A535F7C5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3B5137-7A32-4FCE-A59D-2D75ADAEFC89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ヲ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6801187-73BD-45F7-B588-EBD839B19B74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wo</a:t>
            </a:r>
          </a:p>
        </p:txBody>
      </p:sp>
      <p:pic>
        <p:nvPicPr>
          <p:cNvPr id="62469" name="Picture 2" descr="http://kakijun.jp/gif-h-k-al/k9w.gif">
            <a:extLst>
              <a:ext uri="{FF2B5EF4-FFF2-40B4-BE49-F238E27FC236}">
                <a16:creationId xmlns:a16="http://schemas.microsoft.com/office/drawing/2014/main" id="{8A7CDEB0-0965-472C-B641-5D64A489DB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D08AFA6C-20DF-44C4-A444-FCA1C0A8FB4C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6A0FED-8C78-40AD-982F-4DD571034419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ン</a:t>
            </a:r>
            <a:endParaRPr kumimoji="0" lang="ja-JP" altLang="en-US" sz="9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89A8D75-1CCA-45A3-86B3-4BDCDA1DF592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098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</a:p>
        </p:txBody>
      </p:sp>
      <p:pic>
        <p:nvPicPr>
          <p:cNvPr id="63493" name="Picture 2" descr="http://kakijun.jp/gif-h-k-al/k9n.gif">
            <a:extLst>
              <a:ext uri="{FF2B5EF4-FFF2-40B4-BE49-F238E27FC236}">
                <a16:creationId xmlns:a16="http://schemas.microsoft.com/office/drawing/2014/main" id="{FFC75769-5176-4BFC-B28B-B6D9C3ED0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A11C5D62-D4E5-47B9-A5BB-93060D670CB0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ヒント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1B2E5CE-5854-45F8-9BED-F7F496B816FF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hinto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8196BD7-D095-4379-8CB3-BF832412A127}"/>
              </a:ext>
            </a:extLst>
          </p:cNvPr>
          <p:cNvSpPr txBox="1">
            <a:spLocks/>
          </p:cNvSpPr>
          <p:nvPr/>
        </p:nvSpPr>
        <p:spPr bwMode="auto">
          <a:xfrm>
            <a:off x="304800" y="5105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ヘロイン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54C11AF-D5DF-4F6F-AB09-BB5DEDA5513C}"/>
              </a:ext>
            </a:extLst>
          </p:cNvPr>
          <p:cNvSpPr txBox="1">
            <a:spLocks/>
          </p:cNvSpPr>
          <p:nvPr/>
        </p:nvSpPr>
        <p:spPr bwMode="auto">
          <a:xfrm>
            <a:off x="5257800" y="51054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heroin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F4EB2DF2-8A88-4A34-B30E-F0E16E9A4FDA}"/>
              </a:ext>
            </a:extLst>
          </p:cNvPr>
          <p:cNvSpPr txBox="1">
            <a:spLocks/>
          </p:cNvSpPr>
          <p:nvPr/>
        </p:nvSpPr>
        <p:spPr bwMode="auto">
          <a:xfrm>
            <a:off x="228600" y="1600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マント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A236EF4-7C73-409D-BDD7-46B618E43DCC}"/>
              </a:ext>
            </a:extLst>
          </p:cNvPr>
          <p:cNvSpPr txBox="1">
            <a:spLocks/>
          </p:cNvSpPr>
          <p:nvPr/>
        </p:nvSpPr>
        <p:spPr bwMode="auto">
          <a:xfrm>
            <a:off x="5029200" y="16002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manto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A8EA1506-B512-4A44-8099-25BE1F32966C}"/>
              </a:ext>
            </a:extLst>
          </p:cNvPr>
          <p:cNvSpPr txBox="1">
            <a:spLocks/>
          </p:cNvSpPr>
          <p:nvPr/>
        </p:nvSpPr>
        <p:spPr bwMode="auto">
          <a:xfrm>
            <a:off x="152400" y="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マカロン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0F5CC77-0615-47E3-98B1-2702160025D7}"/>
              </a:ext>
            </a:extLst>
          </p:cNvPr>
          <p:cNvSpPr txBox="1">
            <a:spLocks/>
          </p:cNvSpPr>
          <p:nvPr/>
        </p:nvSpPr>
        <p:spPr bwMode="auto">
          <a:xfrm>
            <a:off x="4953000" y="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makaron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DE93D70-39BB-4ED7-B4D3-AB6C802A88F6}"/>
              </a:ext>
            </a:extLst>
          </p:cNvPr>
          <p:cNvSpPr txBox="1">
            <a:spLocks/>
          </p:cNvSpPr>
          <p:nvPr/>
        </p:nvSpPr>
        <p:spPr bwMode="auto">
          <a:xfrm>
            <a:off x="228600" y="3276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マラソン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C50544D-C185-4A96-A044-EFC53DF89FBE}"/>
              </a:ext>
            </a:extLst>
          </p:cNvPr>
          <p:cNvSpPr txBox="1">
            <a:spLocks/>
          </p:cNvSpPr>
          <p:nvPr/>
        </p:nvSpPr>
        <p:spPr bwMode="auto">
          <a:xfrm>
            <a:off x="5029200" y="3276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marason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2703679-DF69-467A-8259-79209B28772B}"/>
              </a:ext>
            </a:extLst>
          </p:cNvPr>
          <p:cNvSpPr txBox="1">
            <a:spLocks/>
          </p:cNvSpPr>
          <p:nvPr/>
        </p:nvSpPr>
        <p:spPr bwMode="auto">
          <a:xfrm>
            <a:off x="2286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マンモス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A107F59-1217-44F8-9713-DFB9C787F421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manmosu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8517871-4A42-424C-A08F-4B286CCEE191}"/>
              </a:ext>
            </a:extLst>
          </p:cNvPr>
          <p:cNvSpPr txBox="1">
            <a:spLocks/>
          </p:cNvSpPr>
          <p:nvPr/>
        </p:nvSpPr>
        <p:spPr bwMode="auto">
          <a:xfrm>
            <a:off x="228600" y="1600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ミント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B3196A9-5E85-448B-862A-9F69A406F8AE}"/>
              </a:ext>
            </a:extLst>
          </p:cNvPr>
          <p:cNvSpPr txBox="1">
            <a:spLocks/>
          </p:cNvSpPr>
          <p:nvPr/>
        </p:nvSpPr>
        <p:spPr bwMode="auto">
          <a:xfrm>
            <a:off x="5029200" y="16002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minto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EBD1ACC-8A73-4044-93CA-2379AA605DDA}"/>
              </a:ext>
            </a:extLst>
          </p:cNvPr>
          <p:cNvSpPr txBox="1">
            <a:spLocks/>
          </p:cNvSpPr>
          <p:nvPr/>
        </p:nvSpPr>
        <p:spPr bwMode="auto">
          <a:xfrm>
            <a:off x="152400" y="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ミリオン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CAF2CD5-3256-411A-9025-DEED058B76CF}"/>
              </a:ext>
            </a:extLst>
          </p:cNvPr>
          <p:cNvSpPr txBox="1">
            <a:spLocks/>
          </p:cNvSpPr>
          <p:nvPr/>
        </p:nvSpPr>
        <p:spPr bwMode="auto">
          <a:xfrm>
            <a:off x="4953000" y="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mirion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BB8970B-8870-4AE5-B55C-5EF003EBE1A1}"/>
              </a:ext>
            </a:extLst>
          </p:cNvPr>
          <p:cNvSpPr txBox="1">
            <a:spLocks/>
          </p:cNvSpPr>
          <p:nvPr/>
        </p:nvSpPr>
        <p:spPr bwMode="auto">
          <a:xfrm>
            <a:off x="228600" y="3276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メイン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683A833-757B-43D7-B2FD-79587083E310}"/>
              </a:ext>
            </a:extLst>
          </p:cNvPr>
          <p:cNvSpPr txBox="1">
            <a:spLocks/>
          </p:cNvSpPr>
          <p:nvPr/>
        </p:nvSpPr>
        <p:spPr bwMode="auto">
          <a:xfrm>
            <a:off x="5029200" y="3276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mein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9F3EEEE-D578-499E-99EB-9BD2997B2601}"/>
              </a:ext>
            </a:extLst>
          </p:cNvPr>
          <p:cNvSpPr txBox="1">
            <a:spLocks/>
          </p:cNvSpPr>
          <p:nvPr/>
        </p:nvSpPr>
        <p:spPr bwMode="auto">
          <a:xfrm>
            <a:off x="2286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メタン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8CCCAEBB-3344-4828-A21E-B452A5430DD0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5E0FE6D7-81EF-48FF-8865-34187479631A}"/>
              </a:ext>
            </a:extLst>
          </p:cNvPr>
          <p:cNvSpPr txBox="1">
            <a:spLocks/>
          </p:cNvSpPr>
          <p:nvPr/>
        </p:nvSpPr>
        <p:spPr bwMode="auto">
          <a:xfrm>
            <a:off x="304800" y="17526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メンヒル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59321EC-0910-4434-941D-C7CAB4871028}"/>
              </a:ext>
            </a:extLst>
          </p:cNvPr>
          <p:cNvSpPr txBox="1">
            <a:spLocks/>
          </p:cNvSpPr>
          <p:nvPr/>
        </p:nvSpPr>
        <p:spPr bwMode="auto">
          <a:xfrm>
            <a:off x="5029200" y="17526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menhiru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F1104D1-D04C-4BBE-8ABA-B54497ABCE12}"/>
              </a:ext>
            </a:extLst>
          </p:cNvPr>
          <p:cNvSpPr txBox="1">
            <a:spLocks/>
          </p:cNvSpPr>
          <p:nvPr/>
        </p:nvSpPr>
        <p:spPr bwMode="auto">
          <a:xfrm>
            <a:off x="228600" y="152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7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メラニン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018F13EF-5115-46D6-B22D-6C3382149939}"/>
              </a:ext>
            </a:extLst>
          </p:cNvPr>
          <p:cNvSpPr txBox="1">
            <a:spLocks/>
          </p:cNvSpPr>
          <p:nvPr/>
        </p:nvSpPr>
        <p:spPr bwMode="auto">
          <a:xfrm>
            <a:off x="4953000" y="152400"/>
            <a:ext cx="4191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meranin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B3BA40A-30E3-499E-91CF-9D41E479130C}"/>
              </a:ext>
            </a:extLst>
          </p:cNvPr>
          <p:cNvSpPr txBox="1">
            <a:spLocks/>
          </p:cNvSpPr>
          <p:nvPr/>
        </p:nvSpPr>
        <p:spPr bwMode="auto">
          <a:xfrm>
            <a:off x="304800" y="3352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モカシン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9DA38BC-3801-4069-B3EA-5388F8DBC243}"/>
              </a:ext>
            </a:extLst>
          </p:cNvPr>
          <p:cNvSpPr txBox="1">
            <a:spLocks/>
          </p:cNvSpPr>
          <p:nvPr/>
        </p:nvSpPr>
        <p:spPr bwMode="auto">
          <a:xfrm>
            <a:off x="5029200" y="3352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mokashin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16C8EAA-3C2E-4C6F-B2F2-64A24C2A05FF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モンク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CAF3FEA-2E23-4A32-B30F-7108191AACCB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monku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4" grpId="0" animBg="1" autoUpdateAnimBg="0"/>
      <p:bldP spid="6" grpId="0" animBg="1" autoUpdateAnimBg="0"/>
      <p:bldP spid="7" grpId="0" animBg="1" autoUpdateAnimBg="0"/>
      <p:bldP spid="8" grpId="0" animBg="1" autoUpdateAnimBg="0"/>
      <p:bldP spid="11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7213-5FBB-AD4C-A45F-5D79C259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838200"/>
            <a:ext cx="2438400" cy="838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ja-JP" altLang="en-US" sz="5400"/>
              <a:t>マイク</a:t>
            </a:r>
            <a:endParaRPr lang="en-US" altLang="en-US" sz="5400"/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347CC34A-B02F-694A-A52D-A09D482A0A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905000"/>
            <a:ext cx="3757613" cy="45259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DB8B-63F0-8B47-9A9D-ED9C34DD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819400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タイヤ</a:t>
            </a:r>
            <a:endParaRPr lang="en-US" sz="72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5F74E5B1-6428-7648-B52D-758CFAE6E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0"/>
            <a:ext cx="2895600" cy="2743200"/>
          </a:xfr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8218D4-11F9-5245-8233-CD2B31431EC6}"/>
              </a:ext>
            </a:extLst>
          </p:cNvPr>
          <p:cNvSpPr txBox="1">
            <a:spLocks/>
          </p:cNvSpPr>
          <p:nvPr/>
        </p:nvSpPr>
        <p:spPr bwMode="auto">
          <a:xfrm>
            <a:off x="3124200" y="762000"/>
            <a:ext cx="2209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taiya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ACB0E9-20B0-5F45-98D1-562A498E47B9}"/>
              </a:ext>
            </a:extLst>
          </p:cNvPr>
          <p:cNvSpPr txBox="1">
            <a:spLocks/>
          </p:cNvSpPr>
          <p:nvPr/>
        </p:nvSpPr>
        <p:spPr bwMode="auto">
          <a:xfrm>
            <a:off x="381000" y="2590800"/>
            <a:ext cx="20574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メモ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0F7837-4390-254F-A8A1-F24ACD88A279}"/>
              </a:ext>
            </a:extLst>
          </p:cNvPr>
          <p:cNvSpPr txBox="1">
            <a:spLocks/>
          </p:cNvSpPr>
          <p:nvPr/>
        </p:nvSpPr>
        <p:spPr bwMode="auto">
          <a:xfrm>
            <a:off x="2514600" y="26670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memo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15AFCE-7A8A-894A-9E97-0D127C3B572E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0"/>
            <a:ext cx="2895600" cy="1325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6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テニス</a:t>
            </a:r>
            <a:endParaRPr lang="en-US" altLang="en-US" sz="6600">
              <a:latin typeface="Franklin Gothic Medium" panose="020B06030201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0DC07C-3E36-5D42-8A48-97CFB30ABADF}"/>
              </a:ext>
            </a:extLst>
          </p:cNvPr>
          <p:cNvSpPr txBox="1">
            <a:spLocks/>
          </p:cNvSpPr>
          <p:nvPr/>
        </p:nvSpPr>
        <p:spPr bwMode="auto">
          <a:xfrm>
            <a:off x="3200400" y="45720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tenisu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4D251A40-75F7-F948-BC6E-9146F3BB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71800"/>
            <a:ext cx="357663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66F64-0B9E-084A-AD11-7DF0B5D1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0070C0"/>
                </a:solidFill>
              </a:rPr>
              <a:t>マスク</a:t>
            </a:r>
            <a:endParaRPr lang="en-US" sz="7200" dirty="0">
              <a:solidFill>
                <a:srgbClr val="0070C0"/>
              </a:solidFill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B915D46E-FAA1-0343-BF11-401874CFD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304800"/>
            <a:ext cx="2438400" cy="28194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32EBEB-E3E8-184D-86B8-555DA080ABDE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32766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0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ネクタイ</a:t>
            </a:r>
            <a:endParaRPr lang="en-US" altLang="en-US" sz="60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98F9C4-6F23-AF4B-BCDB-E509045EE2A5}"/>
              </a:ext>
            </a:extLst>
          </p:cNvPr>
          <p:cNvSpPr txBox="1">
            <a:spLocks/>
          </p:cNvSpPr>
          <p:nvPr/>
        </p:nvSpPr>
        <p:spPr bwMode="auto">
          <a:xfrm>
            <a:off x="228600" y="3810000"/>
            <a:ext cx="297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タイム</a:t>
            </a:r>
            <a:endParaRPr lang="en-US" altLang="en-US" sz="72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04E0BB-30D2-3040-BC74-AB6C0E14592A}"/>
              </a:ext>
            </a:extLst>
          </p:cNvPr>
          <p:cNvSpPr txBox="1">
            <a:spLocks/>
          </p:cNvSpPr>
          <p:nvPr/>
        </p:nvSpPr>
        <p:spPr bwMode="auto">
          <a:xfrm>
            <a:off x="3505200" y="609600"/>
            <a:ext cx="28194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masuku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87A0E8-462F-6E41-BA8C-59AFCF8D5211}"/>
              </a:ext>
            </a:extLst>
          </p:cNvPr>
          <p:cNvSpPr txBox="1">
            <a:spLocks/>
          </p:cNvSpPr>
          <p:nvPr/>
        </p:nvSpPr>
        <p:spPr bwMode="auto">
          <a:xfrm>
            <a:off x="3352800" y="3810000"/>
            <a:ext cx="2286000" cy="1143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taimu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6121B88-3B2F-FB45-9C84-DE1EE89481DF}"/>
              </a:ext>
            </a:extLst>
          </p:cNvPr>
          <p:cNvSpPr txBox="1">
            <a:spLocks/>
          </p:cNvSpPr>
          <p:nvPr/>
        </p:nvSpPr>
        <p:spPr bwMode="auto">
          <a:xfrm>
            <a:off x="3581400" y="2209800"/>
            <a:ext cx="2743200" cy="99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nekutai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60528F8A-2557-3F4C-9355-F728B12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528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293D85-27D5-D64A-AF8B-D11CAE8A457E}"/>
              </a:ext>
            </a:extLst>
          </p:cNvPr>
          <p:cNvSpPr txBox="1">
            <a:spLocks/>
          </p:cNvSpPr>
          <p:nvPr/>
        </p:nvSpPr>
        <p:spPr bwMode="auto">
          <a:xfrm>
            <a:off x="1524000" y="5029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>
                <a:latin typeface="+mj-lt"/>
                <a:ea typeface="+mj-ea"/>
                <a:cs typeface="+mj-cs"/>
              </a:rPr>
              <a:t>time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10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C4DE45-4CBE-8244-8E20-34F85796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C00000"/>
                </a:solidFill>
              </a:rPr>
              <a:t>カメラ</a:t>
            </a:r>
            <a:endParaRPr lang="en-US" sz="7200" dirty="0">
              <a:solidFill>
                <a:srgbClr val="C00000"/>
              </a:solidFill>
            </a:endParaRPr>
          </a:p>
        </p:txBody>
      </p:sp>
      <p:pic>
        <p:nvPicPr>
          <p:cNvPr id="10251" name="Picture 11">
            <a:extLst>
              <a:ext uri="{FF2B5EF4-FFF2-40B4-BE49-F238E27FC236}">
                <a16:creationId xmlns:a16="http://schemas.microsoft.com/office/drawing/2014/main" id="{FFE12ACA-967F-614C-A5C7-350533D0E9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0800" y="304800"/>
            <a:ext cx="2590800" cy="26670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BE4D25-951E-5040-8A39-B64D8045EAA7}"/>
              </a:ext>
            </a:extLst>
          </p:cNvPr>
          <p:cNvSpPr txBox="1">
            <a:spLocks/>
          </p:cNvSpPr>
          <p:nvPr/>
        </p:nvSpPr>
        <p:spPr bwMode="auto">
          <a:xfrm>
            <a:off x="228600" y="1981200"/>
            <a:ext cx="32004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ワイン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A5B83A-A0E4-9B46-A560-9EAB72836946}"/>
              </a:ext>
            </a:extLst>
          </p:cNvPr>
          <p:cNvSpPr txBox="1">
            <a:spLocks/>
          </p:cNvSpPr>
          <p:nvPr/>
        </p:nvSpPr>
        <p:spPr bwMode="auto">
          <a:xfrm>
            <a:off x="228600" y="3352800"/>
            <a:ext cx="2971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ナイフ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D8D047-C07D-6D4A-9866-EBFE0310D803}"/>
              </a:ext>
            </a:extLst>
          </p:cNvPr>
          <p:cNvSpPr txBox="1">
            <a:spLocks/>
          </p:cNvSpPr>
          <p:nvPr/>
        </p:nvSpPr>
        <p:spPr bwMode="auto">
          <a:xfrm>
            <a:off x="3505200" y="609600"/>
            <a:ext cx="274320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kamera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361F04-0195-0D4A-A9AE-9E31635E1145}"/>
              </a:ext>
            </a:extLst>
          </p:cNvPr>
          <p:cNvSpPr txBox="1">
            <a:spLocks/>
          </p:cNvSpPr>
          <p:nvPr/>
        </p:nvSpPr>
        <p:spPr bwMode="auto">
          <a:xfrm>
            <a:off x="3352800" y="3429000"/>
            <a:ext cx="2133600" cy="762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naifu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AEC9BA-88D1-9D42-98A6-5E0B6A25F7D7}"/>
              </a:ext>
            </a:extLst>
          </p:cNvPr>
          <p:cNvSpPr txBox="1">
            <a:spLocks/>
          </p:cNvSpPr>
          <p:nvPr/>
        </p:nvSpPr>
        <p:spPr bwMode="auto">
          <a:xfrm>
            <a:off x="3581400" y="1981200"/>
            <a:ext cx="190500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wain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4DA434-85C3-A142-A497-5C779A785D26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E604D302-98E5-6F48-B809-AA03C5356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67200"/>
            <a:ext cx="2838450" cy="243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>
            <a:extLst>
              <a:ext uri="{FF2B5EF4-FFF2-40B4-BE49-F238E27FC236}">
                <a16:creationId xmlns:a16="http://schemas.microsoft.com/office/drawing/2014/main" id="{07069328-BDC9-CF4D-A307-E50845FC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33432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E753CC39-CB52-4105-8429-9012345D52C7}"/>
              </a:ext>
            </a:extLst>
          </p:cNvPr>
          <p:cNvSpPr/>
          <p:nvPr/>
        </p:nvSpPr>
        <p:spPr>
          <a:xfrm>
            <a:off x="4495800" y="9144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0D67A02F-84F4-46FA-B0BB-E4E53F3293D5}"/>
              </a:ext>
            </a:extLst>
          </p:cNvPr>
          <p:cNvSpPr txBox="1">
            <a:spLocks/>
          </p:cNvSpPr>
          <p:nvPr/>
        </p:nvSpPr>
        <p:spPr bwMode="auto">
          <a:xfrm>
            <a:off x="2819400" y="3048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ナ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B051348-978C-4C21-8943-5DE6162B1762}"/>
              </a:ext>
            </a:extLst>
          </p:cNvPr>
          <p:cNvSpPr txBox="1">
            <a:spLocks/>
          </p:cNvSpPr>
          <p:nvPr/>
        </p:nvSpPr>
        <p:spPr bwMode="auto">
          <a:xfrm>
            <a:off x="5715000" y="381000"/>
            <a:ext cx="28956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</a:t>
            </a:r>
          </a:p>
        </p:txBody>
      </p:sp>
      <p:pic>
        <p:nvPicPr>
          <p:cNvPr id="7173" name="Picture 2" descr="ナ">
            <a:extLst>
              <a:ext uri="{FF2B5EF4-FFF2-40B4-BE49-F238E27FC236}">
                <a16:creationId xmlns:a16="http://schemas.microsoft.com/office/drawing/2014/main" id="{0FE17714-466D-412D-9893-EB62C8CD8B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5080A55C-5C06-41EF-BBF8-2A3E7EDD54FF}"/>
              </a:ext>
            </a:extLst>
          </p:cNvPr>
          <p:cNvSpPr txBox="1">
            <a:spLocks/>
          </p:cNvSpPr>
          <p:nvPr/>
        </p:nvSpPr>
        <p:spPr bwMode="auto">
          <a:xfrm>
            <a:off x="304800" y="2133600"/>
            <a:ext cx="46482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ナイキ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1D0598F-351B-4BBE-9688-7FA49F94C4FB}"/>
              </a:ext>
            </a:extLst>
          </p:cNvPr>
          <p:cNvSpPr txBox="1">
            <a:spLocks/>
          </p:cNvSpPr>
          <p:nvPr/>
        </p:nvSpPr>
        <p:spPr bwMode="auto">
          <a:xfrm>
            <a:off x="5029200" y="2133600"/>
            <a:ext cx="35814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naiki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B6D8052-0525-4D63-B3B0-0F98A65720C5}"/>
              </a:ext>
            </a:extLst>
          </p:cNvPr>
          <p:cNvSpPr txBox="1">
            <a:spLocks/>
          </p:cNvSpPr>
          <p:nvPr/>
        </p:nvSpPr>
        <p:spPr bwMode="auto">
          <a:xfrm>
            <a:off x="304800" y="3505200"/>
            <a:ext cx="46482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ナイト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D004DE2C-BAE2-4CC1-82CF-4B5F0FA978D6}"/>
              </a:ext>
            </a:extLst>
          </p:cNvPr>
          <p:cNvSpPr txBox="1">
            <a:spLocks/>
          </p:cNvSpPr>
          <p:nvPr/>
        </p:nvSpPr>
        <p:spPr bwMode="auto">
          <a:xfrm>
            <a:off x="5029200" y="3505200"/>
            <a:ext cx="35814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naito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00F2535-3B4D-44FA-8E68-07B52E23D61E}"/>
              </a:ext>
            </a:extLst>
          </p:cNvPr>
          <p:cNvSpPr txBox="1">
            <a:spLocks/>
          </p:cNvSpPr>
          <p:nvPr/>
        </p:nvSpPr>
        <p:spPr bwMode="auto">
          <a:xfrm>
            <a:off x="304800" y="4953000"/>
            <a:ext cx="46482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ナキス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33DE8CE5-C614-4092-896F-8F2A6DFBED44}"/>
              </a:ext>
            </a:extLst>
          </p:cNvPr>
          <p:cNvSpPr txBox="1">
            <a:spLocks/>
          </p:cNvSpPr>
          <p:nvPr/>
        </p:nvSpPr>
        <p:spPr bwMode="auto">
          <a:xfrm>
            <a:off x="5029200" y="4953000"/>
            <a:ext cx="3581400" cy="12954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nakisu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12" grpId="0" animBg="1" autoUpdateAnimBg="0"/>
      <p:bldP spid="13" grpId="0" animBg="1" autoUpdateAnimBg="0"/>
      <p:bldP spid="14" grpId="0" animBg="1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087FBA-66C4-DE43-B241-29DB5605D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743200" cy="1143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ミシン</a:t>
            </a:r>
            <a:endParaRPr lang="en-US" sz="7200" dirty="0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788EC9FE-2320-6947-B76B-F818D6BBD4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381000"/>
            <a:ext cx="3230563" cy="3306763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A8B97F-E6EB-AC45-880F-20DFEFEF9CF8}"/>
              </a:ext>
            </a:extLst>
          </p:cNvPr>
          <p:cNvSpPr txBox="1">
            <a:spLocks/>
          </p:cNvSpPr>
          <p:nvPr/>
        </p:nvSpPr>
        <p:spPr bwMode="auto">
          <a:xfrm>
            <a:off x="152400" y="2209800"/>
            <a:ext cx="3048000" cy="1143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ja-JP" altLang="en-US" sz="7200">
                <a:solidFill>
                  <a:srgbClr val="0070C0"/>
                </a:solidFill>
                <a:latin typeface="Franklin Gothic Medium" pitchFamily="34" charset="0"/>
                <a:ea typeface="HGSoeiKakugothicUB" pitchFamily="49" charset="-128"/>
              </a:rPr>
              <a:t>クラス</a:t>
            </a:r>
            <a:endParaRPr lang="en-US" sz="720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8EFCBA-CB4D-2648-B3EF-553EA9EF11D6}"/>
              </a:ext>
            </a:extLst>
          </p:cNvPr>
          <p:cNvSpPr txBox="1">
            <a:spLocks/>
          </p:cNvSpPr>
          <p:nvPr/>
        </p:nvSpPr>
        <p:spPr bwMode="auto">
          <a:xfrm>
            <a:off x="228600" y="3886200"/>
            <a:ext cx="4038600" cy="1143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ja-JP" altLang="en-US" sz="7200">
                <a:solidFill>
                  <a:srgbClr val="0070C0"/>
                </a:solidFill>
                <a:latin typeface="Franklin Gothic Medium" pitchFamily="34" charset="0"/>
                <a:ea typeface="HGSoeiKakugothicUB" pitchFamily="49" charset="-128"/>
              </a:rPr>
              <a:t>テキスト</a:t>
            </a:r>
            <a:endParaRPr lang="en-US" sz="720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7C6E3F-FFB6-A943-B3BF-6AE9D8605DBC}"/>
              </a:ext>
            </a:extLst>
          </p:cNvPr>
          <p:cNvSpPr txBox="1">
            <a:spLocks/>
          </p:cNvSpPr>
          <p:nvPr/>
        </p:nvSpPr>
        <p:spPr bwMode="auto">
          <a:xfrm>
            <a:off x="3124200" y="609600"/>
            <a:ext cx="24384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mishin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198BEB-AC97-0E40-BE37-1DF979C8D97B}"/>
              </a:ext>
            </a:extLst>
          </p:cNvPr>
          <p:cNvSpPr txBox="1">
            <a:spLocks/>
          </p:cNvSpPr>
          <p:nvPr/>
        </p:nvSpPr>
        <p:spPr bwMode="auto">
          <a:xfrm>
            <a:off x="1676400" y="5181600"/>
            <a:ext cx="29718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ja-JP" sz="6000" dirty="0" err="1">
                <a:latin typeface="+mj-lt"/>
                <a:ea typeface="+mj-ea"/>
                <a:cs typeface="+mj-cs"/>
              </a:rPr>
              <a:t>tekisuto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7C68FD-D08D-3249-9469-5B7E7C7BC82B}"/>
              </a:ext>
            </a:extLst>
          </p:cNvPr>
          <p:cNvSpPr txBox="1">
            <a:spLocks/>
          </p:cNvSpPr>
          <p:nvPr/>
        </p:nvSpPr>
        <p:spPr bwMode="auto">
          <a:xfrm>
            <a:off x="3276600" y="2209800"/>
            <a:ext cx="2209800" cy="1143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5400" dirty="0" err="1">
                <a:latin typeface="+mj-lt"/>
                <a:ea typeface="+mj-ea"/>
                <a:cs typeface="+mj-cs"/>
              </a:rPr>
              <a:t>kurasu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FD7D3A-DE14-6244-93BB-E9984B80901B}"/>
              </a:ext>
            </a:extLst>
          </p:cNvPr>
          <p:cNvSpPr txBox="1">
            <a:spLocks/>
          </p:cNvSpPr>
          <p:nvPr/>
        </p:nvSpPr>
        <p:spPr bwMode="auto">
          <a:xfrm>
            <a:off x="21336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1276" name="Picture 12">
            <a:extLst>
              <a:ext uri="{FF2B5EF4-FFF2-40B4-BE49-F238E27FC236}">
                <a16:creationId xmlns:a16="http://schemas.microsoft.com/office/drawing/2014/main" id="{B54669A1-D619-B84A-983B-B65290F6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10000"/>
            <a:ext cx="2705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E9FEDA-ECF7-CA4A-B7E3-D1CF9AF8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C00000"/>
                </a:solidFill>
              </a:rPr>
              <a:t>タオル</a:t>
            </a:r>
            <a:endParaRPr lang="en-US" sz="7200" dirty="0">
              <a:solidFill>
                <a:srgbClr val="C00000"/>
              </a:solidFill>
            </a:endParaRPr>
          </a:p>
        </p:txBody>
      </p:sp>
      <p:pic>
        <p:nvPicPr>
          <p:cNvPr id="12299" name="Picture 11">
            <a:extLst>
              <a:ext uri="{FF2B5EF4-FFF2-40B4-BE49-F238E27FC236}">
                <a16:creationId xmlns:a16="http://schemas.microsoft.com/office/drawing/2014/main" id="{52C45F15-1385-DC40-AAF4-25A461B234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152400"/>
            <a:ext cx="3352800" cy="30480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A35B60-8AB5-8D43-8250-4E08B6561EB1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114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カラオケ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B6280C-DA3B-ED41-BCE8-FCED90AD89AF}"/>
              </a:ext>
            </a:extLst>
          </p:cNvPr>
          <p:cNvSpPr txBox="1">
            <a:spLocks/>
          </p:cNvSpPr>
          <p:nvPr/>
        </p:nvSpPr>
        <p:spPr bwMode="auto">
          <a:xfrm>
            <a:off x="304800" y="4495800"/>
            <a:ext cx="3505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C0000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センチ</a:t>
            </a:r>
            <a:endParaRPr lang="en-US" altLang="en-US" sz="7200">
              <a:solidFill>
                <a:srgbClr val="C0000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0A3280-E6C4-EA4E-8727-BF2D9A0C9BF9}"/>
              </a:ext>
            </a:extLst>
          </p:cNvPr>
          <p:cNvSpPr txBox="1">
            <a:spLocks/>
          </p:cNvSpPr>
          <p:nvPr/>
        </p:nvSpPr>
        <p:spPr bwMode="auto">
          <a:xfrm>
            <a:off x="3276600" y="60960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Taoru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DC6330-EB84-5643-BFD7-B3142420070C}"/>
              </a:ext>
            </a:extLst>
          </p:cNvPr>
          <p:cNvSpPr txBox="1">
            <a:spLocks/>
          </p:cNvSpPr>
          <p:nvPr/>
        </p:nvSpPr>
        <p:spPr bwMode="auto">
          <a:xfrm>
            <a:off x="1295400" y="5715000"/>
            <a:ext cx="2438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senchi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435EBD-52EC-894C-8946-A17734FD35EB}"/>
              </a:ext>
            </a:extLst>
          </p:cNvPr>
          <p:cNvSpPr txBox="1">
            <a:spLocks/>
          </p:cNvSpPr>
          <p:nvPr/>
        </p:nvSpPr>
        <p:spPr bwMode="auto">
          <a:xfrm>
            <a:off x="685800" y="3429000"/>
            <a:ext cx="2971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karaoke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9AEC54-C1E3-A240-AA9E-4FE19F6EB9FB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2300" name="Picture 12">
            <a:extLst>
              <a:ext uri="{FF2B5EF4-FFF2-40B4-BE49-F238E27FC236}">
                <a16:creationId xmlns:a16="http://schemas.microsoft.com/office/drawing/2014/main" id="{0E08A50B-8B15-1A40-8669-8D02B7207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43624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4FA036-89B5-E147-8FAE-801AF728D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41910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>
                <a:solidFill>
                  <a:srgbClr val="0070C0"/>
                </a:solidFill>
              </a:rPr>
              <a:t>アメリカ</a:t>
            </a:r>
            <a:endParaRPr lang="en-US" sz="7200" dirty="0">
              <a:solidFill>
                <a:srgbClr val="0070C0"/>
              </a:solidFill>
            </a:endParaRPr>
          </a:p>
        </p:txBody>
      </p:sp>
      <p:pic>
        <p:nvPicPr>
          <p:cNvPr id="13323" name="Picture 11">
            <a:extLst>
              <a:ext uri="{FF2B5EF4-FFF2-40B4-BE49-F238E27FC236}">
                <a16:creationId xmlns:a16="http://schemas.microsoft.com/office/drawing/2014/main" id="{9DDDF6F4-11FE-E042-8735-D0C6621AB2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152400"/>
            <a:ext cx="3733800" cy="2587625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DCC8A2-D631-9548-832F-280DE3FA88E9}"/>
              </a:ext>
            </a:extLst>
          </p:cNvPr>
          <p:cNvSpPr txBox="1">
            <a:spLocks/>
          </p:cNvSpPr>
          <p:nvPr/>
        </p:nvSpPr>
        <p:spPr bwMode="auto">
          <a:xfrm>
            <a:off x="457200" y="3048000"/>
            <a:ext cx="2590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タイ</a:t>
            </a:r>
            <a:endParaRPr lang="en-US" altLang="en-US" sz="72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DBFFC1-DFBB-7540-8A3F-BC0DE3D19F90}"/>
              </a:ext>
            </a:extLst>
          </p:cNvPr>
          <p:cNvSpPr txBox="1">
            <a:spLocks/>
          </p:cNvSpPr>
          <p:nvPr/>
        </p:nvSpPr>
        <p:spPr bwMode="auto">
          <a:xfrm>
            <a:off x="228600" y="4495800"/>
            <a:ext cx="2743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6600">
                <a:solidFill>
                  <a:srgbClr val="0070C0"/>
                </a:solidFill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イラク</a:t>
            </a:r>
            <a:endParaRPr lang="en-US" altLang="en-US" sz="6600">
              <a:solidFill>
                <a:srgbClr val="0070C0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FC70C0-A1A9-1E47-BCE0-553A6865DA0C}"/>
              </a:ext>
            </a:extLst>
          </p:cNvPr>
          <p:cNvSpPr txBox="1">
            <a:spLocks/>
          </p:cNvSpPr>
          <p:nvPr/>
        </p:nvSpPr>
        <p:spPr bwMode="auto">
          <a:xfrm>
            <a:off x="1219200" y="1905000"/>
            <a:ext cx="358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amerika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97FA17-37BB-EF46-A14E-4D6EE50AEBC5}"/>
              </a:ext>
            </a:extLst>
          </p:cNvPr>
          <p:cNvSpPr txBox="1">
            <a:spLocks/>
          </p:cNvSpPr>
          <p:nvPr/>
        </p:nvSpPr>
        <p:spPr bwMode="auto">
          <a:xfrm>
            <a:off x="3048000" y="4572000"/>
            <a:ext cx="1905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latin typeface="+mj-lt"/>
                <a:ea typeface="+mj-ea"/>
                <a:cs typeface="+mj-cs"/>
              </a:rPr>
              <a:t>iraku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691B18-1F1E-504B-903D-2C23400D44A7}"/>
              </a:ext>
            </a:extLst>
          </p:cNvPr>
          <p:cNvSpPr txBox="1">
            <a:spLocks/>
          </p:cNvSpPr>
          <p:nvPr/>
        </p:nvSpPr>
        <p:spPr bwMode="auto">
          <a:xfrm>
            <a:off x="3200400" y="3124200"/>
            <a:ext cx="129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>
                <a:latin typeface="+mj-lt"/>
                <a:ea typeface="+mj-ea"/>
                <a:cs typeface="+mj-cs"/>
              </a:rPr>
              <a:t>tai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E723634-58A8-F144-9885-884004F41A7B}"/>
              </a:ext>
            </a:extLst>
          </p:cNvPr>
          <p:cNvSpPr txBox="1">
            <a:spLocks/>
          </p:cNvSpPr>
          <p:nvPr/>
        </p:nvSpPr>
        <p:spPr bwMode="auto">
          <a:xfrm>
            <a:off x="1905000" y="54102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3324" name="Picture 12">
            <a:extLst>
              <a:ext uri="{FF2B5EF4-FFF2-40B4-BE49-F238E27FC236}">
                <a16:creationId xmlns:a16="http://schemas.microsoft.com/office/drawing/2014/main" id="{DBEB0A72-6637-1748-9F0D-2371EC97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95600"/>
            <a:ext cx="35814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3">
            <a:extLst>
              <a:ext uri="{FF2B5EF4-FFF2-40B4-BE49-F238E27FC236}">
                <a16:creationId xmlns:a16="http://schemas.microsoft.com/office/drawing/2014/main" id="{275289E3-DA64-614F-AED2-B71B1B52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95600"/>
            <a:ext cx="3886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742140-B9A9-A042-AC91-EE6C7D82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2743200" cy="1143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ja-JP" altLang="en-US" sz="7200"/>
              <a:t>イラン</a:t>
            </a:r>
            <a:endParaRPr lang="en-US" sz="7200" dirty="0"/>
          </a:p>
        </p:txBody>
      </p:sp>
      <p:pic>
        <p:nvPicPr>
          <p:cNvPr id="14347" name="Picture 11">
            <a:extLst>
              <a:ext uri="{FF2B5EF4-FFF2-40B4-BE49-F238E27FC236}">
                <a16:creationId xmlns:a16="http://schemas.microsoft.com/office/drawing/2014/main" id="{787E1284-54A5-084C-BDB3-75C5E9653B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304800"/>
            <a:ext cx="3352800" cy="2514600"/>
          </a:xfr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5BB4D5-756B-E94F-A628-2684C7203E9A}"/>
              </a:ext>
            </a:extLst>
          </p:cNvPr>
          <p:cNvSpPr txBox="1">
            <a:spLocks/>
          </p:cNvSpPr>
          <p:nvPr/>
        </p:nvSpPr>
        <p:spPr bwMode="auto">
          <a:xfrm>
            <a:off x="152400" y="2438400"/>
            <a:ext cx="2971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ケニア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9EB2BD-64A4-D949-8E2E-EAB1DD84D809}"/>
              </a:ext>
            </a:extLst>
          </p:cNvPr>
          <p:cNvSpPr txBox="1">
            <a:spLocks/>
          </p:cNvSpPr>
          <p:nvPr/>
        </p:nvSpPr>
        <p:spPr bwMode="auto">
          <a:xfrm>
            <a:off x="228600" y="3886200"/>
            <a:ext cx="45720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ja-JP" altLang="en-US" sz="7200">
                <a:latin typeface="Franklin Gothic Medium" panose="020B0603020102020204" pitchFamily="34" charset="0"/>
                <a:ea typeface="HGSoeiKakugothicUB" panose="020B0909000000000000" pitchFamily="49" charset="-128"/>
              </a:rPr>
              <a:t>メキシコ</a:t>
            </a:r>
            <a:endParaRPr lang="en-US" altLang="en-US" sz="7200">
              <a:latin typeface="Franklin Gothic Medium" panose="020B0603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A16B27-B579-8A41-9CBA-7659EF1B807C}"/>
              </a:ext>
            </a:extLst>
          </p:cNvPr>
          <p:cNvSpPr txBox="1">
            <a:spLocks/>
          </p:cNvSpPr>
          <p:nvPr/>
        </p:nvSpPr>
        <p:spPr bwMode="auto">
          <a:xfrm>
            <a:off x="3200400" y="685800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iran</a:t>
            </a:r>
            <a:endParaRPr lang="en-US" sz="60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15337-BD10-134C-ADBB-3CA54F170600}"/>
              </a:ext>
            </a:extLst>
          </p:cNvPr>
          <p:cNvSpPr txBox="1">
            <a:spLocks/>
          </p:cNvSpPr>
          <p:nvPr/>
        </p:nvSpPr>
        <p:spPr bwMode="auto">
          <a:xfrm>
            <a:off x="381000" y="5181600"/>
            <a:ext cx="396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mekishiko</a:t>
            </a:r>
            <a:endParaRPr lang="en-US" sz="60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F139-B1C0-6045-AA3B-A7358A1214EF}"/>
              </a:ext>
            </a:extLst>
          </p:cNvPr>
          <p:cNvSpPr txBox="1">
            <a:spLocks/>
          </p:cNvSpPr>
          <p:nvPr/>
        </p:nvSpPr>
        <p:spPr bwMode="auto">
          <a:xfrm>
            <a:off x="3200400" y="2362200"/>
            <a:ext cx="213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60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kenia</a:t>
            </a:r>
            <a:endParaRPr lang="en-US" sz="60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270E71-59C9-A942-94A7-19B92DF51E5D}"/>
              </a:ext>
            </a:extLst>
          </p:cNvPr>
          <p:cNvSpPr txBox="1">
            <a:spLocks/>
          </p:cNvSpPr>
          <p:nvPr/>
        </p:nvSpPr>
        <p:spPr bwMode="auto">
          <a:xfrm>
            <a:off x="2743200" y="5181600"/>
            <a:ext cx="2438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endParaRPr lang="en-US" sz="6000" dirty="0">
              <a:latin typeface="+mj-lt"/>
              <a:ea typeface="+mj-ea"/>
              <a:cs typeface="+mj-cs"/>
            </a:endParaRPr>
          </a:p>
        </p:txBody>
      </p:sp>
      <p:pic>
        <p:nvPicPr>
          <p:cNvPr id="14348" name="Picture 12">
            <a:extLst>
              <a:ext uri="{FF2B5EF4-FFF2-40B4-BE49-F238E27FC236}">
                <a16:creationId xmlns:a16="http://schemas.microsoft.com/office/drawing/2014/main" id="{91E448F0-2729-9D48-B256-371F1B5B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480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5859E6-AD74-4A36-9E56-D98BBC440CAE}"/>
              </a:ext>
            </a:extLst>
          </p:cNvPr>
          <p:cNvSpPr txBox="1"/>
          <p:nvPr/>
        </p:nvSpPr>
        <p:spPr>
          <a:xfrm>
            <a:off x="2362200" y="381000"/>
            <a:ext cx="4038600" cy="3698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KATAKANA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5C8E7-2871-4C00-ADF1-F07AA70E8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2819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な　に　ぬ　ね　の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D9825-F810-450B-9249-46EF39358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066800"/>
            <a:ext cx="5715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ナ　ニ　ヌ　ネ　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5BC2-EB10-4F0B-A1AE-6D74EE450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3622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は　ひ　ふ　へ　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D574D-886F-4612-96CF-11F68C3E5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133600"/>
            <a:ext cx="5715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ハ　ヒ　フ　ヘ　ホ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95436DE-1D42-491B-A173-8A4D9AB0A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3528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vi-V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ま</a:t>
            </a: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　み　む　め　も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9380CCF-EC68-4B50-A1CF-86C9C20BC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や　　　ゆ　　　よ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7487A59-56D8-4666-BB79-7F29B7370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0292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ら　り　る　れ　ろ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FE3805A2-9A6F-462A-85BB-E56F26EA8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200400"/>
            <a:ext cx="5715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マ　ミ　ム　メ　モ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71D4D273-F882-42BD-86ED-FDD668E79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038600"/>
            <a:ext cx="5715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ヤ　　　ユ　　　ヨ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2DC03B9-7E0B-4061-9934-F36BB68BC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800600"/>
            <a:ext cx="5715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ラ　リ　ル　レ　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383127-1E34-41AE-8A7D-D0587AD6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943600"/>
            <a:ext cx="2819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わ　　　を　　ん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FB5838D1-5FB2-4693-A4FC-629CB93C5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638800"/>
            <a:ext cx="5715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明朝" panose="02020609040205080304" pitchFamily="49" charset="-128"/>
                <a:ea typeface="ＭＳ 明朝" panose="02020609040205080304" pitchFamily="49" charset="-128"/>
                <a:cs typeface="Arial" panose="020B0604020202020204" pitchFamily="34" charset="0"/>
              </a:rPr>
              <a:t>ワ　　　ヲ　　　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" grpId="0"/>
      <p:bldP spid="3" grpId="0"/>
      <p:bldP spid="5" grpId="0"/>
      <p:bldP spid="6" grpId="0"/>
      <p:bldP spid="7" grpId="0"/>
      <p:bldP spid="12" grpId="0"/>
      <p:bldP spid="2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22FE7DD-23A0-4CA4-B17E-D1F72295B3D1}"/>
              </a:ext>
            </a:extLst>
          </p:cNvPr>
          <p:cNvSpPr txBox="1">
            <a:spLocks/>
          </p:cNvSpPr>
          <p:nvPr/>
        </p:nvSpPr>
        <p:spPr bwMode="auto">
          <a:xfrm>
            <a:off x="228600" y="22098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ツナ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6E854B4-3C21-46E1-86AB-480FD4B1F5AE}"/>
              </a:ext>
            </a:extLst>
          </p:cNvPr>
          <p:cNvSpPr txBox="1">
            <a:spLocks/>
          </p:cNvSpPr>
          <p:nvPr/>
        </p:nvSpPr>
        <p:spPr bwMode="auto">
          <a:xfrm>
            <a:off x="5029200" y="2209800"/>
            <a:ext cx="41148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tsuna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4B68E79-684B-4B63-834B-A7C3A65F7624}"/>
              </a:ext>
            </a:extLst>
          </p:cNvPr>
          <p:cNvSpPr txBox="1">
            <a:spLocks/>
          </p:cNvSpPr>
          <p:nvPr/>
        </p:nvSpPr>
        <p:spPr bwMode="auto">
          <a:xfrm>
            <a:off x="228600" y="4572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ソナタ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ED9313B-65C1-4AE2-A7C5-5FC5823B338B}"/>
              </a:ext>
            </a:extLst>
          </p:cNvPr>
          <p:cNvSpPr txBox="1">
            <a:spLocks/>
          </p:cNvSpPr>
          <p:nvPr/>
        </p:nvSpPr>
        <p:spPr bwMode="auto">
          <a:xfrm>
            <a:off x="5029200" y="457200"/>
            <a:ext cx="3886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animBg="1" autoUpdateAnimBg="0"/>
      <p:bldP spid="13" grpId="0" animBg="1" autoUpdateAnimBg="0"/>
      <p:bldP spid="14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EC82F3BF-C28F-4BF4-8AB5-4C72EE5A59EF}"/>
              </a:ext>
            </a:extLst>
          </p:cNvPr>
          <p:cNvSpPr/>
          <p:nvPr/>
        </p:nvSpPr>
        <p:spPr>
          <a:xfrm>
            <a:off x="4724400" y="1981200"/>
            <a:ext cx="1143000" cy="6096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7BED070-8539-4448-8FCC-88540FDA395A}"/>
              </a:ext>
            </a:extLst>
          </p:cNvPr>
          <p:cNvSpPr txBox="1">
            <a:spLocks/>
          </p:cNvSpPr>
          <p:nvPr/>
        </p:nvSpPr>
        <p:spPr bwMode="auto">
          <a:xfrm>
            <a:off x="2971800" y="1371600"/>
            <a:ext cx="15240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ニ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E78A781-893F-4464-B258-D46F343198A1}"/>
              </a:ext>
            </a:extLst>
          </p:cNvPr>
          <p:cNvSpPr txBox="1">
            <a:spLocks/>
          </p:cNvSpPr>
          <p:nvPr/>
        </p:nvSpPr>
        <p:spPr bwMode="auto">
          <a:xfrm>
            <a:off x="6019800" y="1371600"/>
            <a:ext cx="2286000" cy="1600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ni</a:t>
            </a:r>
          </a:p>
        </p:txBody>
      </p:sp>
      <p:pic>
        <p:nvPicPr>
          <p:cNvPr id="9221" name="Picture 2" descr="ニ">
            <a:extLst>
              <a:ext uri="{FF2B5EF4-FFF2-40B4-BE49-F238E27FC236}">
                <a16:creationId xmlns:a16="http://schemas.microsoft.com/office/drawing/2014/main" id="{918AA810-3242-462E-A3AA-F73C045F6F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0280005-AF64-498B-BFA7-642C704D911A}"/>
              </a:ext>
            </a:extLst>
          </p:cNvPr>
          <p:cNvSpPr txBox="1">
            <a:spLocks/>
          </p:cNvSpPr>
          <p:nvPr/>
        </p:nvSpPr>
        <p:spPr bwMode="auto">
          <a:xfrm>
            <a:off x="381000" y="34290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ニス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E95DD9C-2A16-4A4F-BD04-0B854E4A70F5}"/>
              </a:ext>
            </a:extLst>
          </p:cNvPr>
          <p:cNvSpPr txBox="1">
            <a:spLocks/>
          </p:cNvSpPr>
          <p:nvPr/>
        </p:nvSpPr>
        <p:spPr bwMode="auto">
          <a:xfrm>
            <a:off x="5257800" y="34290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nisu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10DF57F-4F65-4EE8-9625-3B1401DCE982}"/>
              </a:ext>
            </a:extLst>
          </p:cNvPr>
          <p:cNvSpPr txBox="1">
            <a:spLocks/>
          </p:cNvSpPr>
          <p:nvPr/>
        </p:nvSpPr>
        <p:spPr bwMode="auto">
          <a:xfrm>
            <a:off x="304800" y="5105400"/>
            <a:ext cx="46482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テニス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97F8C04-47AE-4BB6-A889-D89B10E99A88}"/>
              </a:ext>
            </a:extLst>
          </p:cNvPr>
          <p:cNvSpPr txBox="1">
            <a:spLocks/>
          </p:cNvSpPr>
          <p:nvPr/>
        </p:nvSpPr>
        <p:spPr bwMode="auto">
          <a:xfrm>
            <a:off x="5181600" y="5105400"/>
            <a:ext cx="3581400" cy="1524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9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tenisu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  <p:bldP spid="8" grpId="0" animBg="1" autoUpdateAnimBg="0"/>
      <p:bldP spid="10" grpId="0" animBg="1" autoUpdateAnimBg="0"/>
      <p:bldP spid="11" grpId="0" animBg="1" autoUpdateAnimBg="0"/>
      <p:bldP spid="9" grpId="0" animBg="1" autoUpdateAnimBg="0"/>
      <p:bldP spid="12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</TotalTime>
  <Words>597</Words>
  <Application>Microsoft Office PowerPoint</Application>
  <PresentationFormat>On-screen Show (4:3)</PresentationFormat>
  <Paragraphs>514</Paragraphs>
  <Slides>74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ＭＳ 明朝</vt:lpstr>
      <vt:lpstr>Arial</vt:lpstr>
      <vt:lpstr>Calibri</vt:lpstr>
      <vt:lpstr>Franklin Gothic Medium</vt:lpstr>
      <vt:lpstr>Wingdings 2</vt:lpstr>
      <vt:lpstr>Office Theme</vt:lpstr>
      <vt:lpstr>1_Office Theme</vt:lpstr>
      <vt:lpstr>カタカナ（続き）</vt:lpstr>
      <vt:lpstr>PowerPoint Presentation</vt:lpstr>
      <vt:lpstr>PowerPoint Presentation</vt:lpstr>
      <vt:lpstr>エア</vt:lpstr>
      <vt:lpstr>アイス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マイク</vt:lpstr>
      <vt:lpstr>タイヤ</vt:lpstr>
      <vt:lpstr>マスク</vt:lpstr>
      <vt:lpstr>カメラ</vt:lpstr>
      <vt:lpstr>ミシン</vt:lpstr>
      <vt:lpstr>タオル</vt:lpstr>
      <vt:lpstr>アメリカ</vt:lpstr>
      <vt:lpstr>イラン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 Thi Van</dc:creator>
  <cp:lastModifiedBy>Đỗ Thị Vân</cp:lastModifiedBy>
  <cp:revision>52</cp:revision>
  <dcterms:created xsi:type="dcterms:W3CDTF">2006-08-16T00:00:00Z</dcterms:created>
  <dcterms:modified xsi:type="dcterms:W3CDTF">2022-01-02T15:11:11Z</dcterms:modified>
</cp:coreProperties>
</file>